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7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8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9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10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11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2"/>
    <p:sldMasterId id="2147483660" r:id="rId13"/>
    <p:sldMasterId id="2147483673" r:id="rId14"/>
    <p:sldMasterId id="2147483686" r:id="rId15"/>
    <p:sldMasterId id="2147483699" r:id="rId16"/>
    <p:sldMasterId id="2147483711" r:id="rId17"/>
    <p:sldMasterId id="2147483724" r:id="rId18"/>
    <p:sldMasterId id="2147483746" r:id="rId19"/>
    <p:sldMasterId id="2147483806" r:id="rId20"/>
    <p:sldMasterId id="2147483816" r:id="rId21"/>
    <p:sldMasterId id="2147483838" r:id="rId22"/>
    <p:sldMasterId id="2147483876" r:id="rId23"/>
  </p:sldMasterIdLst>
  <p:notesMasterIdLst>
    <p:notesMasterId r:id="rId38"/>
  </p:notesMasterIdLst>
  <p:sldIdLst>
    <p:sldId id="1263" r:id="rId24"/>
    <p:sldId id="1279" r:id="rId25"/>
    <p:sldId id="1289" r:id="rId26"/>
    <p:sldId id="1288" r:id="rId27"/>
    <p:sldId id="1280" r:id="rId28"/>
    <p:sldId id="1284" r:id="rId29"/>
    <p:sldId id="1285" r:id="rId30"/>
    <p:sldId id="1290" r:id="rId31"/>
    <p:sldId id="1292" r:id="rId32"/>
    <p:sldId id="1291" r:id="rId33"/>
    <p:sldId id="1286" r:id="rId34"/>
    <p:sldId id="1293" r:id="rId35"/>
    <p:sldId id="1270" r:id="rId36"/>
    <p:sldId id="1287" r:id="rId3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BBEF"/>
    <a:srgbClr val="25303B"/>
    <a:srgbClr val="83D04E"/>
    <a:srgbClr val="E73628"/>
    <a:srgbClr val="F0B400"/>
    <a:srgbClr val="ED6459"/>
    <a:srgbClr val="FF3399"/>
    <a:srgbClr val="EFE8D6"/>
    <a:srgbClr val="25C000"/>
    <a:srgbClr val="84D0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86" autoAdjust="0"/>
    <p:restoredTop sz="93979" autoAdjust="0"/>
  </p:normalViewPr>
  <p:slideViewPr>
    <p:cSldViewPr snapToGrid="0">
      <p:cViewPr varScale="1">
        <p:scale>
          <a:sx n="68" d="100"/>
          <a:sy n="68" d="100"/>
        </p:scale>
        <p:origin x="492" y="6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10" d="100"/>
        <a:sy n="110" d="100"/>
      </p:scale>
      <p:origin x="0" y="-1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2.xml"/><Relationship Id="rId18" Type="http://schemas.openxmlformats.org/officeDocument/2006/relationships/slideMaster" Target="slideMasters/slideMaster7.xml"/><Relationship Id="rId26" Type="http://schemas.openxmlformats.org/officeDocument/2006/relationships/slide" Target="slides/slide3.xml"/><Relationship Id="rId39" Type="http://schemas.openxmlformats.org/officeDocument/2006/relationships/presProps" Target="presProps.xml"/><Relationship Id="rId21" Type="http://schemas.openxmlformats.org/officeDocument/2006/relationships/slideMaster" Target="slideMasters/slideMaster10.xml"/><Relationship Id="rId34" Type="http://schemas.openxmlformats.org/officeDocument/2006/relationships/slide" Target="slides/slide11.xml"/><Relationship Id="rId42" Type="http://schemas.openxmlformats.org/officeDocument/2006/relationships/tableStyles" Target="tableStyle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5.xml"/><Relationship Id="rId20" Type="http://schemas.openxmlformats.org/officeDocument/2006/relationships/slideMaster" Target="slideMasters/slideMaster9.xml"/><Relationship Id="rId29" Type="http://schemas.openxmlformats.org/officeDocument/2006/relationships/slide" Target="slides/slide6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.xml"/><Relationship Id="rId32" Type="http://schemas.openxmlformats.org/officeDocument/2006/relationships/slide" Target="slides/slide9.xml"/><Relationship Id="rId37" Type="http://schemas.openxmlformats.org/officeDocument/2006/relationships/slide" Target="slides/slide14.xml"/><Relationship Id="rId40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Master" Target="slideMasters/slideMaster4.xml"/><Relationship Id="rId23" Type="http://schemas.openxmlformats.org/officeDocument/2006/relationships/slideMaster" Target="slideMasters/slideMaster12.xml"/><Relationship Id="rId28" Type="http://schemas.openxmlformats.org/officeDocument/2006/relationships/slide" Target="slides/slide5.xml"/><Relationship Id="rId36" Type="http://schemas.openxmlformats.org/officeDocument/2006/relationships/slide" Target="slides/slide13.xml"/><Relationship Id="rId10" Type="http://schemas.openxmlformats.org/officeDocument/2006/relationships/customXml" Target="../customXml/item10.xml"/><Relationship Id="rId19" Type="http://schemas.openxmlformats.org/officeDocument/2006/relationships/slideMaster" Target="slideMasters/slideMaster8.xml"/><Relationship Id="rId31" Type="http://schemas.openxmlformats.org/officeDocument/2006/relationships/slide" Target="slides/slide8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3.xml"/><Relationship Id="rId22" Type="http://schemas.openxmlformats.org/officeDocument/2006/relationships/slideMaster" Target="slideMasters/slideMaster11.xml"/><Relationship Id="rId27" Type="http://schemas.openxmlformats.org/officeDocument/2006/relationships/slide" Target="slides/slide4.xml"/><Relationship Id="rId30" Type="http://schemas.openxmlformats.org/officeDocument/2006/relationships/slide" Target="slides/slide7.xml"/><Relationship Id="rId35" Type="http://schemas.openxmlformats.org/officeDocument/2006/relationships/slide" Target="slides/slide12.xml"/><Relationship Id="rId43" Type="http://schemas.microsoft.com/office/2016/11/relationships/changesInfo" Target="changesInfos/changesInfo1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1.xml"/><Relationship Id="rId17" Type="http://schemas.openxmlformats.org/officeDocument/2006/relationships/slideMaster" Target="slideMasters/slideMaster6.xml"/><Relationship Id="rId25" Type="http://schemas.openxmlformats.org/officeDocument/2006/relationships/slide" Target="slides/slide2.xml"/><Relationship Id="rId33" Type="http://schemas.openxmlformats.org/officeDocument/2006/relationships/slide" Target="slides/slide10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RESBERG Agnes" userId="ba171350-adfc-4091-bcac-0784b71779b3" providerId="ADAL" clId="{8AC6218B-5B84-4AFE-A8F0-CFF55040AD4F}"/>
    <pc:docChg chg="custSel modSld">
      <pc:chgData name="PRESBERG Agnes" userId="ba171350-adfc-4091-bcac-0784b71779b3" providerId="ADAL" clId="{8AC6218B-5B84-4AFE-A8F0-CFF55040AD4F}" dt="2026-01-29T09:19:59.223" v="4" actId="1076"/>
      <pc:docMkLst>
        <pc:docMk/>
      </pc:docMkLst>
      <pc:sldChg chg="delSp modSp mod">
        <pc:chgData name="PRESBERG Agnes" userId="ba171350-adfc-4091-bcac-0784b71779b3" providerId="ADAL" clId="{8AC6218B-5B84-4AFE-A8F0-CFF55040AD4F}" dt="2026-01-29T09:19:59.223" v="4" actId="1076"/>
        <pc:sldMkLst>
          <pc:docMk/>
          <pc:sldMk cId="3721090885" sldId="1279"/>
        </pc:sldMkLst>
        <pc:spChg chg="mod">
          <ac:chgData name="PRESBERG Agnes" userId="ba171350-adfc-4091-bcac-0784b71779b3" providerId="ADAL" clId="{8AC6218B-5B84-4AFE-A8F0-CFF55040AD4F}" dt="2026-01-29T09:19:59.223" v="4" actId="1076"/>
          <ac:spMkLst>
            <pc:docMk/>
            <pc:sldMk cId="3721090885" sldId="1279"/>
            <ac:spMk id="35" creationId="{E2CF6F35-95B6-89D1-9FAD-D02E86F860FE}"/>
          </ac:spMkLst>
        </pc:spChg>
        <pc:spChg chg="del">
          <ac:chgData name="PRESBERG Agnes" userId="ba171350-adfc-4091-bcac-0784b71779b3" providerId="ADAL" clId="{8AC6218B-5B84-4AFE-A8F0-CFF55040AD4F}" dt="2026-01-29T09:19:52.332" v="2" actId="478"/>
          <ac:spMkLst>
            <pc:docMk/>
            <pc:sldMk cId="3721090885" sldId="1279"/>
            <ac:spMk id="37" creationId="{D2786C2A-4685-7154-745F-268F08B721D0}"/>
          </ac:spMkLst>
        </pc:spChg>
        <pc:picChg chg="mod">
          <ac:chgData name="PRESBERG Agnes" userId="ba171350-adfc-4091-bcac-0784b71779b3" providerId="ADAL" clId="{8AC6218B-5B84-4AFE-A8F0-CFF55040AD4F}" dt="2026-01-29T09:19:57.074" v="3" actId="1076"/>
          <ac:picMkLst>
            <pc:docMk/>
            <pc:sldMk cId="3721090885" sldId="1279"/>
            <ac:picMk id="32" creationId="{82A8590B-2EEF-FC33-33F8-8FBA70F5D62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8F4875-2749-4239-8084-2D7926930613}" type="datetimeFigureOut">
              <a:rPr lang="fr-FR" smtClean="0"/>
              <a:t>12/03/2026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EF104-089C-4AC8-9EAD-72DA48901D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4860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2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3496-38A0-4596-A9AD-16366BB841B1}" type="datetime1">
              <a:rPr lang="fr-FR" smtClean="0"/>
              <a:t>12/03/2026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4D31-9FB0-4188-A268-F6AE2F809C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8801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75721-B4C0-4EE9-B385-ECBD6F2E57B3}" type="datetime1">
              <a:rPr lang="fr-FR" smtClean="0"/>
              <a:t>12/03/2026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4D31-9FB0-4188-A268-F6AE2F809C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306331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A14BDB25-9492-0A42-AF04-948E137995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577" r="24454" b="34073"/>
          <a:stretch/>
        </p:blipFill>
        <p:spPr bwMode="gray">
          <a:xfrm>
            <a:off x="1283368" y="-1"/>
            <a:ext cx="10908632" cy="6858001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504001" y="2574026"/>
            <a:ext cx="2373782" cy="939227"/>
          </a:xfrm>
          <a:solidFill>
            <a:schemeClr val="accent5"/>
          </a:solidFill>
        </p:spPr>
        <p:txBody>
          <a:bodyPr lIns="288000" tIns="18000" rIns="288000" bIns="18000" anchor="ctr" anchorCtr="0"/>
          <a:lstStyle>
            <a:lvl1pPr>
              <a:defRPr sz="5867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>
          <a:xfrm>
            <a:off x="9504379" y="4206179"/>
            <a:ext cx="2251200" cy="2251200"/>
          </a:xfrm>
        </p:spPr>
        <p:txBody>
          <a:bodyPr/>
          <a:lstStyle>
            <a:lvl1pPr algn="ctr">
              <a:defRPr sz="1333" b="0" i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>
                  <a:alpha val="0"/>
                </a:prstClr>
              </a:solidFill>
            </a:endParaRP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 -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9A6E34C-3DEF-524C-AF88-E34F1E0173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504000" y="5572125"/>
            <a:ext cx="127459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38212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A30A5028-AEF4-5947-AE63-DFC8E9BD3D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254" t="4237" b="20053"/>
          <a:stretch/>
        </p:blipFill>
        <p:spPr bwMode="gray">
          <a:xfrm>
            <a:off x="0" y="0"/>
            <a:ext cx="11837603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239349" y="1024312"/>
            <a:ext cx="3412800" cy="3412800"/>
          </a:xfrm>
          <a:noFill/>
        </p:spPr>
        <p:txBody>
          <a:bodyPr wrap="square" lIns="0" tIns="0" rIns="0" bIns="0" anchor="ctr" anchorCtr="0">
            <a:noAutofit/>
          </a:bodyPr>
          <a:lstStyle>
            <a:lvl1pPr algn="ctr">
              <a:defRPr sz="4133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431208" y="2879753"/>
            <a:ext cx="5184000" cy="3360000"/>
          </a:xfrm>
        </p:spPr>
        <p:txBody>
          <a:bodyPr/>
          <a:lstStyle>
            <a:lvl1pPr marL="455989" indent="-455989">
              <a:lnSpc>
                <a:spcPct val="150000"/>
              </a:lnSpc>
              <a:buClrTx/>
              <a:buFont typeface="Arial" pitchFamily="34" charset="0"/>
              <a:buChar char="•"/>
              <a:defRPr sz="2133" b="0" i="0" cap="all" baseline="0">
                <a:latin typeface="Avenir Next" panose="020B0503020202020204" pitchFamily="34" charset="0"/>
              </a:defRPr>
            </a:lvl1pPr>
            <a:lvl2pPr>
              <a:lnSpc>
                <a:spcPct val="150000"/>
              </a:lnSpc>
              <a:buClrTx/>
              <a:defRPr sz="2133" cap="all" baseline="0"/>
            </a:lvl2pPr>
            <a:lvl3pPr>
              <a:lnSpc>
                <a:spcPct val="150000"/>
              </a:lnSpc>
              <a:buClrTx/>
              <a:defRPr sz="2133" cap="all" baseline="0"/>
            </a:lvl3pPr>
            <a:lvl4pPr>
              <a:lnSpc>
                <a:spcPct val="150000"/>
              </a:lnSpc>
              <a:buClrTx/>
              <a:defRPr sz="2133" cap="all" baseline="0"/>
            </a:lvl4pPr>
            <a:lvl5pPr>
              <a:lnSpc>
                <a:spcPct val="150000"/>
              </a:lnSpc>
              <a:buClrTx/>
              <a:defRPr sz="2133" cap="all" baseline="0"/>
            </a:lvl5pPr>
          </a:lstStyle>
          <a:p>
            <a:pPr lvl="0"/>
            <a:r>
              <a:rPr lang="fr-FR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43268458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94571C8F-8833-FB41-8248-88E801F2B97D}"/>
              </a:ext>
            </a:extLst>
          </p:cNvPr>
          <p:cNvSpPr/>
          <p:nvPr userDrawn="1"/>
        </p:nvSpPr>
        <p:spPr bwMode="gray">
          <a:xfrm rot="19324752">
            <a:off x="-3090075" y="-559532"/>
            <a:ext cx="8071555" cy="8071555"/>
          </a:xfrm>
          <a:prstGeom prst="ellipse">
            <a:avLst/>
          </a:prstGeom>
          <a:noFill/>
          <a:ln w="381000">
            <a:solidFill>
              <a:srgbClr val="D9624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F190EB9-72C7-9446-AB3C-19D7A68A9D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1248000" y="3015135"/>
            <a:ext cx="1728656" cy="816117"/>
          </a:xfrm>
          <a:solidFill>
            <a:schemeClr val="accent5"/>
          </a:solidFill>
        </p:spPr>
        <p:txBody>
          <a:bodyPr tIns="18000" bIns="18000" anchor="ctr" anchorCtr="0"/>
          <a:lstStyle>
            <a:lvl1pPr>
              <a:defRPr sz="5067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>
                    <a:alpha val="0"/>
                  </a:prstClr>
                </a:solidFill>
              </a:rPr>
              <a:t>Avril  I  2022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>
                  <a:alpha val="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273489862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/>
          <p:cNvSpPr>
            <a:spLocks noChangeAspect="1"/>
          </p:cNvSpPr>
          <p:nvPr userDrawn="1"/>
        </p:nvSpPr>
        <p:spPr bwMode="gray">
          <a:xfrm rot="19320000">
            <a:off x="-5280000" y="-561600"/>
            <a:ext cx="8073600" cy="8073600"/>
          </a:xfrm>
          <a:prstGeom prst="ellipse">
            <a:avLst/>
          </a:prstGeom>
          <a:noFill/>
          <a:ln w="381000">
            <a:solidFill>
              <a:schemeClr val="accent3"/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4464001" y="364800"/>
            <a:ext cx="83418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464000" y="1915200"/>
            <a:ext cx="7272000" cy="4248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15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9" name="Espace réservé du numéro de diapositive 18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235547698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8BC79612-6538-8D43-964B-AABF7200B9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335" t="28886" r="2809"/>
          <a:stretch/>
        </p:blipFill>
        <p:spPr bwMode="gray">
          <a:xfrm>
            <a:off x="0" y="1"/>
            <a:ext cx="12192000" cy="1303823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76000" y="1915200"/>
            <a:ext cx="5760000" cy="4248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1"/>
            <a:ext cx="4008000" cy="6240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0" i="0" cap="all" baseline="0">
                <a:latin typeface="Avenir Next" panose="020B0503020202020204" pitchFamily="34" charset="0"/>
              </a:defRPr>
            </a:lvl1pPr>
          </a:lstStyle>
          <a:p>
            <a:r>
              <a:rPr lang="fr-FR"/>
              <a:t>Image</a:t>
            </a:r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976001" y="364800"/>
            <a:ext cx="83418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423252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lipse 13">
            <a:extLst>
              <a:ext uri="{FF2B5EF4-FFF2-40B4-BE49-F238E27FC236}">
                <a16:creationId xmlns:a16="http://schemas.microsoft.com/office/drawing/2014/main" id="{F1D724D3-847E-9E43-A847-0B0017132F88}"/>
              </a:ext>
            </a:extLst>
          </p:cNvPr>
          <p:cNvSpPr/>
          <p:nvPr userDrawn="1"/>
        </p:nvSpPr>
        <p:spPr bwMode="gray">
          <a:xfrm rot="18419726">
            <a:off x="5932673" y="-6730732"/>
            <a:ext cx="8071555" cy="8071555"/>
          </a:xfrm>
          <a:prstGeom prst="ellipse">
            <a:avLst/>
          </a:prstGeom>
          <a:noFill/>
          <a:ln w="381000" cap="rnd">
            <a:solidFill>
              <a:srgbClr val="D9624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12" name="Triangle rectangle 11">
            <a:extLst>
              <a:ext uri="{FF2B5EF4-FFF2-40B4-BE49-F238E27FC236}">
                <a16:creationId xmlns:a16="http://schemas.microsoft.com/office/drawing/2014/main" id="{AC43CDBC-7C5C-CC46-A25D-DEEE5A45D9B5}"/>
              </a:ext>
            </a:extLst>
          </p:cNvPr>
          <p:cNvSpPr/>
          <p:nvPr userDrawn="1"/>
        </p:nvSpPr>
        <p:spPr bwMode="gray">
          <a:xfrm>
            <a:off x="1" y="1865907"/>
            <a:ext cx="2183959" cy="499209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F4D769B-E53C-CE4C-ACF6-B720A9985C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</a:blip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noFill/>
          <a:ln>
            <a:solidFill>
              <a:schemeClr val="tx1">
                <a:alpha val="0"/>
              </a:schemeClr>
            </a:solidFill>
          </a:ln>
        </p:spPr>
        <p:txBody>
          <a:bodyPr wrap="square" lIns="0" tIns="0" rIns="0" bIns="0">
            <a:noAutofit/>
          </a:bodyPr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960000"/>
            <a:ext cx="10152000" cy="5112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0" i="0" cap="all" baseline="0">
                <a:latin typeface="Avenir Next" panose="020B0503020202020204" pitchFamily="34" charset="0"/>
              </a:defRPr>
            </a:lvl1pPr>
          </a:lstStyle>
          <a:p>
            <a:r>
              <a:rPr lang="fr-FR"/>
              <a:t>Image</a:t>
            </a:r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AD8C30B8-D391-4C06-969F-AFD49167D6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9294460" y="3589450"/>
            <a:ext cx="1817539" cy="2729287"/>
          </a:xfrm>
          <a:custGeom>
            <a:avLst/>
            <a:gdLst>
              <a:gd name="connsiteX0" fmla="*/ 1363154 w 1363154"/>
              <a:gd name="connsiteY0" fmla="*/ 0 h 2046965"/>
              <a:gd name="connsiteX1" fmla="*/ 1363154 w 1363154"/>
              <a:gd name="connsiteY1" fmla="*/ 2046965 h 2046965"/>
              <a:gd name="connsiteX2" fmla="*/ 0 w 1363154"/>
              <a:gd name="connsiteY2" fmla="*/ 2046965 h 204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3154" h="2046965">
                <a:moveTo>
                  <a:pt x="1363154" y="0"/>
                </a:moveTo>
                <a:lnTo>
                  <a:pt x="1363154" y="2046965"/>
                </a:lnTo>
                <a:lnTo>
                  <a:pt x="0" y="2046965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463096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624001" y="364800"/>
            <a:ext cx="83418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7" name="Espace réservé du graphique 6"/>
          <p:cNvSpPr>
            <a:spLocks noGrp="1"/>
          </p:cNvSpPr>
          <p:nvPr>
            <p:ph type="chart" sz="quarter" idx="13" hasCustomPrompt="1"/>
          </p:nvPr>
        </p:nvSpPr>
        <p:spPr bwMode="gray">
          <a:xfrm>
            <a:off x="624000" y="2092800"/>
            <a:ext cx="5721600" cy="3816000"/>
          </a:xfrm>
        </p:spPr>
        <p:txBody>
          <a:bodyPr tIns="720000" anchor="ctr" anchorCtr="0"/>
          <a:lstStyle>
            <a:lvl1pPr algn="ctr">
              <a:defRPr sz="1333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/>
              <a:t>Graphique</a:t>
            </a:r>
          </a:p>
        </p:txBody>
      </p:sp>
      <p:sp>
        <p:nvSpPr>
          <p:cNvPr id="8" name="Espace réservé du graphique 6"/>
          <p:cNvSpPr>
            <a:spLocks noGrp="1"/>
          </p:cNvSpPr>
          <p:nvPr>
            <p:ph type="chart" sz="quarter" idx="14" hasCustomPrompt="1"/>
          </p:nvPr>
        </p:nvSpPr>
        <p:spPr bwMode="gray">
          <a:xfrm>
            <a:off x="6888000" y="2092800"/>
            <a:ext cx="4651200" cy="3816000"/>
          </a:xfrm>
        </p:spPr>
        <p:txBody>
          <a:bodyPr tIns="720000" anchor="ctr" anchorCtr="0"/>
          <a:lstStyle>
            <a:lvl1pPr algn="ctr">
              <a:defRPr sz="1333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/>
              <a:t>Graphique</a:t>
            </a:r>
          </a:p>
        </p:txBody>
      </p:sp>
    </p:spTree>
    <p:extLst>
      <p:ext uri="{BB962C8B-B14F-4D97-AF65-F5344CB8AC3E}">
        <p14:creationId xmlns:p14="http://schemas.microsoft.com/office/powerpoint/2010/main" val="194772600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653667" y="2875667"/>
            <a:ext cx="8490400" cy="31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 b="0" i="0">
                <a:latin typeface="Avenir Next" panose="020B0503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grpSp>
        <p:nvGrpSpPr>
          <p:cNvPr id="43" name="Google Shape;43;p6"/>
          <p:cNvGrpSpPr/>
          <p:nvPr/>
        </p:nvGrpSpPr>
        <p:grpSpPr>
          <a:xfrm>
            <a:off x="11923847" y="3333317"/>
            <a:ext cx="71988" cy="85200"/>
            <a:chOff x="4066084" y="401350"/>
            <a:chExt cx="53991" cy="63900"/>
          </a:xfrm>
        </p:grpSpPr>
        <p:cxnSp>
          <p:nvCxnSpPr>
            <p:cNvPr id="44" name="Google Shape;44;p6"/>
            <p:cNvCxnSpPr/>
            <p:nvPr/>
          </p:nvCxnSpPr>
          <p:spPr>
            <a:xfrm>
              <a:off x="4120075" y="401350"/>
              <a:ext cx="0" cy="63900"/>
            </a:xfrm>
            <a:prstGeom prst="straightConnector1">
              <a:avLst/>
            </a:prstGeom>
            <a:noFill/>
            <a:ln w="9525" cap="flat" cmpd="sng">
              <a:solidFill>
                <a:srgbClr val="E3061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5" name="Google Shape;45;p6"/>
            <p:cNvCxnSpPr/>
            <p:nvPr/>
          </p:nvCxnSpPr>
          <p:spPr>
            <a:xfrm rot="10800000">
              <a:off x="4066084" y="460116"/>
              <a:ext cx="52800" cy="0"/>
            </a:xfrm>
            <a:prstGeom prst="straightConnector1">
              <a:avLst/>
            </a:prstGeom>
            <a:noFill/>
            <a:ln w="9525" cap="flat" cmpd="sng">
              <a:solidFill>
                <a:srgbClr val="E3061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6" name="Google Shape;46;p6"/>
          <p:cNvSpPr txBox="1">
            <a:spLocks noGrp="1"/>
          </p:cNvSpPr>
          <p:nvPr>
            <p:ph type="subTitle" idx="1"/>
          </p:nvPr>
        </p:nvSpPr>
        <p:spPr>
          <a:xfrm>
            <a:off x="653667" y="2004052"/>
            <a:ext cx="10045200" cy="83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>
                <a:latin typeface="Avenir Next" panose="020B0503020202020204" pitchFamily="34" charset="0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22358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AB0B0-42B3-4D2D-8192-A39DFF57FA85}" type="datetime1">
              <a:rPr lang="fr-FR" smtClean="0"/>
              <a:t>12/03/2026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4D31-9FB0-4188-A268-F6AE2F809C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1746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A14BDB25-9492-0A42-AF04-948E137995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577" r="24454" b="34073"/>
          <a:stretch/>
        </p:blipFill>
        <p:spPr bwMode="gray">
          <a:xfrm>
            <a:off x="1283368" y="-1"/>
            <a:ext cx="10908632" cy="6858001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504001" y="2574026"/>
            <a:ext cx="1838379" cy="939227"/>
          </a:xfrm>
          <a:solidFill>
            <a:schemeClr val="accent5"/>
          </a:solidFill>
        </p:spPr>
        <p:txBody>
          <a:bodyPr lIns="288000" tIns="18000" rIns="288000" bIns="18000" anchor="ctr" anchorCtr="0"/>
          <a:lstStyle>
            <a:lvl1pPr>
              <a:defRPr sz="5867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>
          <a:xfrm>
            <a:off x="9504379" y="4206179"/>
            <a:ext cx="2251200" cy="2251200"/>
          </a:xfrm>
        </p:spPr>
        <p:txBody>
          <a:bodyPr/>
          <a:lstStyle>
            <a:lvl1pPr algn="ctr">
              <a:defRPr sz="1333" b="0" i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>
                  <a:alpha val="0"/>
                </a:prstClr>
              </a:solidFill>
            </a:endParaRP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 -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9A6E34C-3DEF-524C-AF88-E34F1E0173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504000" y="5572125"/>
            <a:ext cx="127459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2304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A30A5028-AEF4-5947-AE63-DFC8E9BD3D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254" t="4237" b="20053"/>
          <a:stretch/>
        </p:blipFill>
        <p:spPr bwMode="gray">
          <a:xfrm>
            <a:off x="0" y="0"/>
            <a:ext cx="11837603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239349" y="1024312"/>
            <a:ext cx="3412800" cy="3412800"/>
          </a:xfrm>
          <a:noFill/>
        </p:spPr>
        <p:txBody>
          <a:bodyPr wrap="square" lIns="0" tIns="0" rIns="0" bIns="0" anchor="ctr" anchorCtr="0">
            <a:noAutofit/>
          </a:bodyPr>
          <a:lstStyle>
            <a:lvl1pPr algn="ctr">
              <a:defRPr sz="4133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431208" y="2879753"/>
            <a:ext cx="5184000" cy="3360000"/>
          </a:xfrm>
        </p:spPr>
        <p:txBody>
          <a:bodyPr/>
          <a:lstStyle>
            <a:lvl1pPr marL="455989" indent="-455989">
              <a:lnSpc>
                <a:spcPct val="150000"/>
              </a:lnSpc>
              <a:buClrTx/>
              <a:buFont typeface="Arial" pitchFamily="34" charset="0"/>
              <a:buChar char="•"/>
              <a:defRPr sz="2133" b="0" i="0" cap="all" baseline="0">
                <a:latin typeface="Avenir Next" panose="020B0503020202020204" pitchFamily="34" charset="0"/>
              </a:defRPr>
            </a:lvl1pPr>
            <a:lvl2pPr>
              <a:lnSpc>
                <a:spcPct val="150000"/>
              </a:lnSpc>
              <a:buClrTx/>
              <a:defRPr sz="2133" cap="all" baseline="0"/>
            </a:lvl2pPr>
            <a:lvl3pPr>
              <a:lnSpc>
                <a:spcPct val="150000"/>
              </a:lnSpc>
              <a:buClrTx/>
              <a:defRPr sz="2133" cap="all" baseline="0"/>
            </a:lvl3pPr>
            <a:lvl4pPr>
              <a:lnSpc>
                <a:spcPct val="150000"/>
              </a:lnSpc>
              <a:buClrTx/>
              <a:defRPr sz="2133" cap="all" baseline="0"/>
            </a:lvl4pPr>
            <a:lvl5pPr>
              <a:lnSpc>
                <a:spcPct val="150000"/>
              </a:lnSpc>
              <a:buClrTx/>
              <a:defRPr sz="2133" cap="all" baseline="0"/>
            </a:lvl5pPr>
          </a:lstStyle>
          <a:p>
            <a:pPr lvl="0"/>
            <a:r>
              <a:rPr lang="fr-FR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1572079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94571C8F-8833-FB41-8248-88E801F2B97D}"/>
              </a:ext>
            </a:extLst>
          </p:cNvPr>
          <p:cNvSpPr/>
          <p:nvPr userDrawn="1"/>
        </p:nvSpPr>
        <p:spPr bwMode="gray">
          <a:xfrm rot="19324752">
            <a:off x="-3090075" y="-559532"/>
            <a:ext cx="8071555" cy="8071555"/>
          </a:xfrm>
          <a:prstGeom prst="ellipse">
            <a:avLst/>
          </a:prstGeom>
          <a:noFill/>
          <a:ln w="381000">
            <a:solidFill>
              <a:srgbClr val="D9624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F190EB9-72C7-9446-AB3C-19D7A68A9D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1248000" y="3015135"/>
            <a:ext cx="1266991" cy="816117"/>
          </a:xfrm>
          <a:solidFill>
            <a:schemeClr val="accent5"/>
          </a:solidFill>
        </p:spPr>
        <p:txBody>
          <a:bodyPr tIns="18000" bIns="18000" anchor="ctr" anchorCtr="0"/>
          <a:lstStyle>
            <a:lvl1pPr>
              <a:defRPr sz="5067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>
                    <a:alpha val="0"/>
                  </a:prstClr>
                </a:solidFill>
              </a:rPr>
              <a:t>Avril  I  2022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>
                  <a:alpha val="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35157219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/>
          <p:cNvSpPr>
            <a:spLocks noChangeAspect="1"/>
          </p:cNvSpPr>
          <p:nvPr userDrawn="1"/>
        </p:nvSpPr>
        <p:spPr bwMode="gray">
          <a:xfrm rot="19320000">
            <a:off x="-5280000" y="-561600"/>
            <a:ext cx="8073600" cy="8073600"/>
          </a:xfrm>
          <a:prstGeom prst="ellipse">
            <a:avLst/>
          </a:prstGeom>
          <a:noFill/>
          <a:ln w="381000">
            <a:solidFill>
              <a:schemeClr val="accent3"/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4464001" y="364800"/>
            <a:ext cx="63701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464000" y="1915200"/>
            <a:ext cx="7272000" cy="4248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15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9" name="Espace réservé du numéro de diapositive 18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3123698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8BC79612-6538-8D43-964B-AABF7200B9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335" t="28886" r="2809"/>
          <a:stretch/>
        </p:blipFill>
        <p:spPr bwMode="gray">
          <a:xfrm>
            <a:off x="0" y="1"/>
            <a:ext cx="12192000" cy="1303823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76000" y="1915200"/>
            <a:ext cx="5760000" cy="4248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1"/>
            <a:ext cx="4008000" cy="6240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0" i="0" cap="all" baseline="0">
                <a:latin typeface="Avenir Next" panose="020B0503020202020204" pitchFamily="34" charset="0"/>
              </a:defRPr>
            </a:lvl1pPr>
          </a:lstStyle>
          <a:p>
            <a:r>
              <a:rPr lang="fr-FR"/>
              <a:t>Image</a:t>
            </a:r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976001" y="364800"/>
            <a:ext cx="63701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5084463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lipse 13">
            <a:extLst>
              <a:ext uri="{FF2B5EF4-FFF2-40B4-BE49-F238E27FC236}">
                <a16:creationId xmlns:a16="http://schemas.microsoft.com/office/drawing/2014/main" id="{F1D724D3-847E-9E43-A847-0B0017132F88}"/>
              </a:ext>
            </a:extLst>
          </p:cNvPr>
          <p:cNvSpPr/>
          <p:nvPr userDrawn="1"/>
        </p:nvSpPr>
        <p:spPr bwMode="gray">
          <a:xfrm rot="18419726">
            <a:off x="5932673" y="-6730732"/>
            <a:ext cx="8071555" cy="8071555"/>
          </a:xfrm>
          <a:prstGeom prst="ellipse">
            <a:avLst/>
          </a:prstGeom>
          <a:noFill/>
          <a:ln w="381000" cap="rnd">
            <a:solidFill>
              <a:srgbClr val="D9624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12" name="Triangle rectangle 11">
            <a:extLst>
              <a:ext uri="{FF2B5EF4-FFF2-40B4-BE49-F238E27FC236}">
                <a16:creationId xmlns:a16="http://schemas.microsoft.com/office/drawing/2014/main" id="{AC43CDBC-7C5C-CC46-A25D-DEEE5A45D9B5}"/>
              </a:ext>
            </a:extLst>
          </p:cNvPr>
          <p:cNvSpPr/>
          <p:nvPr userDrawn="1"/>
        </p:nvSpPr>
        <p:spPr bwMode="gray">
          <a:xfrm>
            <a:off x="1" y="1865907"/>
            <a:ext cx="2183959" cy="499209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F4D769B-E53C-CE4C-ACF6-B720A9985C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</a:blip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noFill/>
          <a:ln>
            <a:solidFill>
              <a:schemeClr val="tx1">
                <a:alpha val="0"/>
              </a:schemeClr>
            </a:solidFill>
          </a:ln>
        </p:spPr>
        <p:txBody>
          <a:bodyPr wrap="square" lIns="0" tIns="0" rIns="0" bIns="0">
            <a:noAutofit/>
          </a:bodyPr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960000"/>
            <a:ext cx="10152000" cy="5112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0" i="0" cap="all" baseline="0">
                <a:latin typeface="Avenir Next" panose="020B0503020202020204" pitchFamily="34" charset="0"/>
              </a:defRPr>
            </a:lvl1pPr>
          </a:lstStyle>
          <a:p>
            <a:r>
              <a:rPr lang="fr-FR"/>
              <a:t>Image</a:t>
            </a:r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AD8C30B8-D391-4C06-969F-AFD49167D6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9294460" y="3589450"/>
            <a:ext cx="1817539" cy="2729287"/>
          </a:xfrm>
          <a:custGeom>
            <a:avLst/>
            <a:gdLst>
              <a:gd name="connsiteX0" fmla="*/ 1363154 w 1363154"/>
              <a:gd name="connsiteY0" fmla="*/ 0 h 2046965"/>
              <a:gd name="connsiteX1" fmla="*/ 1363154 w 1363154"/>
              <a:gd name="connsiteY1" fmla="*/ 2046965 h 2046965"/>
              <a:gd name="connsiteX2" fmla="*/ 0 w 1363154"/>
              <a:gd name="connsiteY2" fmla="*/ 2046965 h 204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3154" h="2046965">
                <a:moveTo>
                  <a:pt x="1363154" y="0"/>
                </a:moveTo>
                <a:lnTo>
                  <a:pt x="1363154" y="2046965"/>
                </a:lnTo>
                <a:lnTo>
                  <a:pt x="0" y="2046965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052026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624001" y="364800"/>
            <a:ext cx="63701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7" name="Espace réservé du graphique 6"/>
          <p:cNvSpPr>
            <a:spLocks noGrp="1"/>
          </p:cNvSpPr>
          <p:nvPr>
            <p:ph type="chart" sz="quarter" idx="13" hasCustomPrompt="1"/>
          </p:nvPr>
        </p:nvSpPr>
        <p:spPr bwMode="gray">
          <a:xfrm>
            <a:off x="624000" y="2092800"/>
            <a:ext cx="5721600" cy="3816000"/>
          </a:xfrm>
        </p:spPr>
        <p:txBody>
          <a:bodyPr tIns="720000" anchor="ctr" anchorCtr="0"/>
          <a:lstStyle>
            <a:lvl1pPr algn="ctr">
              <a:defRPr sz="1333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/>
              <a:t>Graphique</a:t>
            </a:r>
          </a:p>
        </p:txBody>
      </p:sp>
      <p:sp>
        <p:nvSpPr>
          <p:cNvPr id="8" name="Espace réservé du graphique 6"/>
          <p:cNvSpPr>
            <a:spLocks noGrp="1"/>
          </p:cNvSpPr>
          <p:nvPr>
            <p:ph type="chart" sz="quarter" idx="14" hasCustomPrompt="1"/>
          </p:nvPr>
        </p:nvSpPr>
        <p:spPr bwMode="gray">
          <a:xfrm>
            <a:off x="6888000" y="2092800"/>
            <a:ext cx="4651200" cy="3816000"/>
          </a:xfrm>
        </p:spPr>
        <p:txBody>
          <a:bodyPr tIns="720000" anchor="ctr" anchorCtr="0"/>
          <a:lstStyle>
            <a:lvl1pPr algn="ctr">
              <a:defRPr sz="1333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/>
              <a:t>Graphique</a:t>
            </a:r>
          </a:p>
        </p:txBody>
      </p:sp>
    </p:spTree>
    <p:extLst>
      <p:ext uri="{BB962C8B-B14F-4D97-AF65-F5344CB8AC3E}">
        <p14:creationId xmlns:p14="http://schemas.microsoft.com/office/powerpoint/2010/main" val="18639364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4001" y="364800"/>
            <a:ext cx="2550996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fld id="{45737746-1300-436C-AC61-97EC7FD5407C}" type="datetime1">
              <a:rPr lang="fr-FR" smtClean="0">
                <a:solidFill>
                  <a:prstClr val="black"/>
                </a:solidFill>
              </a:rPr>
              <a:pPr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fld id="{48C24D31-9FB0-4188-A268-F6AE2F809C50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282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C68C-8F1A-441B-AC7A-5151B968D17B}" type="datetime1">
              <a:rPr lang="fr-FR" smtClean="0"/>
              <a:t>12/03/2026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4D31-9FB0-4188-A268-F6AE2F809C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6306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001" y="364800"/>
            <a:ext cx="2550996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fld id="{B4CD0DFE-DBE9-6C40-A05C-4521730B3029}" type="datetimeFigureOut">
              <a:rPr lang="en-US" smtClean="0">
                <a:solidFill>
                  <a:prstClr val="black"/>
                </a:solidFill>
              </a:rPr>
              <a:pPr/>
              <a:t>3/12/2026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fld id="{F7C806F8-4579-F449-A5B2-DEE01A18A461}" type="slidenum">
              <a:rPr lang="en-US" smtClean="0">
                <a:solidFill>
                  <a:prstClr val="black"/>
                </a:solidFill>
              </a:rPr>
              <a:pPr/>
              <a:t>‹N°›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9787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A14BDB25-9492-0A42-AF04-948E137995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577" r="24454" b="34073"/>
          <a:stretch/>
        </p:blipFill>
        <p:spPr bwMode="gray">
          <a:xfrm>
            <a:off x="1283368" y="-1"/>
            <a:ext cx="10908632" cy="6858001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504001" y="2574026"/>
            <a:ext cx="2373782" cy="939227"/>
          </a:xfrm>
          <a:solidFill>
            <a:schemeClr val="accent5"/>
          </a:solidFill>
        </p:spPr>
        <p:txBody>
          <a:bodyPr lIns="288000" tIns="18000" rIns="288000" bIns="18000" anchor="ctr" anchorCtr="0"/>
          <a:lstStyle>
            <a:lvl1pPr>
              <a:defRPr sz="5867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>
          <a:xfrm>
            <a:off x="9504379" y="4206179"/>
            <a:ext cx="2251200" cy="2251200"/>
          </a:xfrm>
        </p:spPr>
        <p:txBody>
          <a:bodyPr/>
          <a:lstStyle>
            <a:lvl1pPr algn="ctr">
              <a:defRPr sz="1333" b="0" i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>
                  <a:alpha val="0"/>
                </a:prstClr>
              </a:solidFill>
            </a:endParaRP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 -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9A6E34C-3DEF-524C-AF88-E34F1E0173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504000" y="5572125"/>
            <a:ext cx="127459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3694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A30A5028-AEF4-5947-AE63-DFC8E9BD3D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254" t="4237" b="20053"/>
          <a:stretch/>
        </p:blipFill>
        <p:spPr bwMode="gray">
          <a:xfrm>
            <a:off x="0" y="0"/>
            <a:ext cx="11837603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239349" y="1024312"/>
            <a:ext cx="3412800" cy="3412800"/>
          </a:xfrm>
          <a:noFill/>
        </p:spPr>
        <p:txBody>
          <a:bodyPr wrap="square" lIns="0" tIns="0" rIns="0" bIns="0" anchor="ctr" anchorCtr="0">
            <a:noAutofit/>
          </a:bodyPr>
          <a:lstStyle>
            <a:lvl1pPr algn="ctr">
              <a:defRPr sz="4133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431208" y="2879753"/>
            <a:ext cx="5184000" cy="3360000"/>
          </a:xfrm>
        </p:spPr>
        <p:txBody>
          <a:bodyPr/>
          <a:lstStyle>
            <a:lvl1pPr marL="455989" indent="-455989">
              <a:lnSpc>
                <a:spcPct val="150000"/>
              </a:lnSpc>
              <a:buClrTx/>
              <a:buFont typeface="Arial" pitchFamily="34" charset="0"/>
              <a:buChar char="•"/>
              <a:defRPr sz="2133" b="0" i="0" cap="all" baseline="0">
                <a:latin typeface="Avenir Next" panose="020B0503020202020204" pitchFamily="34" charset="0"/>
              </a:defRPr>
            </a:lvl1pPr>
            <a:lvl2pPr>
              <a:lnSpc>
                <a:spcPct val="150000"/>
              </a:lnSpc>
              <a:buClrTx/>
              <a:defRPr sz="2133" cap="all" baseline="0"/>
            </a:lvl2pPr>
            <a:lvl3pPr>
              <a:lnSpc>
                <a:spcPct val="150000"/>
              </a:lnSpc>
              <a:buClrTx/>
              <a:defRPr sz="2133" cap="all" baseline="0"/>
            </a:lvl3pPr>
            <a:lvl4pPr>
              <a:lnSpc>
                <a:spcPct val="150000"/>
              </a:lnSpc>
              <a:buClrTx/>
              <a:defRPr sz="2133" cap="all" baseline="0"/>
            </a:lvl4pPr>
            <a:lvl5pPr>
              <a:lnSpc>
                <a:spcPct val="150000"/>
              </a:lnSpc>
              <a:buClrTx/>
              <a:defRPr sz="2133" cap="all" baseline="0"/>
            </a:lvl5pPr>
          </a:lstStyle>
          <a:p>
            <a:pPr lvl="0"/>
            <a:r>
              <a:rPr lang="fr-FR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6787089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94571C8F-8833-FB41-8248-88E801F2B97D}"/>
              </a:ext>
            </a:extLst>
          </p:cNvPr>
          <p:cNvSpPr/>
          <p:nvPr userDrawn="1"/>
        </p:nvSpPr>
        <p:spPr bwMode="gray">
          <a:xfrm rot="19324752">
            <a:off x="-3090075" y="-559532"/>
            <a:ext cx="8071555" cy="8071555"/>
          </a:xfrm>
          <a:prstGeom prst="ellipse">
            <a:avLst/>
          </a:prstGeom>
          <a:noFill/>
          <a:ln w="381000">
            <a:solidFill>
              <a:srgbClr val="D9624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F190EB9-72C7-9446-AB3C-19D7A68A9D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1248000" y="3015135"/>
            <a:ext cx="1728656" cy="816117"/>
          </a:xfrm>
          <a:solidFill>
            <a:schemeClr val="accent5"/>
          </a:solidFill>
        </p:spPr>
        <p:txBody>
          <a:bodyPr tIns="18000" bIns="18000" anchor="ctr" anchorCtr="0"/>
          <a:lstStyle>
            <a:lvl1pPr>
              <a:defRPr sz="5067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>
                    <a:alpha val="0"/>
                  </a:prstClr>
                </a:solidFill>
              </a:rPr>
              <a:t>Avril  I  2022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>
                  <a:alpha val="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30388408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/>
          <p:cNvSpPr>
            <a:spLocks noChangeAspect="1"/>
          </p:cNvSpPr>
          <p:nvPr userDrawn="1"/>
        </p:nvSpPr>
        <p:spPr bwMode="gray">
          <a:xfrm rot="19320000">
            <a:off x="-5280000" y="-561600"/>
            <a:ext cx="8073600" cy="8073600"/>
          </a:xfrm>
          <a:prstGeom prst="ellipse">
            <a:avLst/>
          </a:prstGeom>
          <a:noFill/>
          <a:ln w="381000">
            <a:solidFill>
              <a:schemeClr val="accent3"/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4464001" y="364800"/>
            <a:ext cx="83418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464000" y="1915200"/>
            <a:ext cx="7272000" cy="4248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15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9" name="Espace réservé du numéro de diapositive 18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32255892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8BC79612-6538-8D43-964B-AABF7200B9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335" t="28886" r="2809"/>
          <a:stretch/>
        </p:blipFill>
        <p:spPr bwMode="gray">
          <a:xfrm>
            <a:off x="0" y="1"/>
            <a:ext cx="12192000" cy="1303823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76000" y="1915200"/>
            <a:ext cx="5760000" cy="4248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1"/>
            <a:ext cx="4008000" cy="6240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0" i="0" cap="all" baseline="0">
                <a:latin typeface="Avenir Next" panose="020B0503020202020204" pitchFamily="34" charset="0"/>
              </a:defRPr>
            </a:lvl1pPr>
          </a:lstStyle>
          <a:p>
            <a:r>
              <a:rPr lang="fr-FR"/>
              <a:t>Image</a:t>
            </a:r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976001" y="364800"/>
            <a:ext cx="83418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38947542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lipse 13">
            <a:extLst>
              <a:ext uri="{FF2B5EF4-FFF2-40B4-BE49-F238E27FC236}">
                <a16:creationId xmlns:a16="http://schemas.microsoft.com/office/drawing/2014/main" id="{F1D724D3-847E-9E43-A847-0B0017132F88}"/>
              </a:ext>
            </a:extLst>
          </p:cNvPr>
          <p:cNvSpPr/>
          <p:nvPr userDrawn="1"/>
        </p:nvSpPr>
        <p:spPr bwMode="gray">
          <a:xfrm rot="18419726">
            <a:off x="5932673" y="-6730732"/>
            <a:ext cx="8071555" cy="8071555"/>
          </a:xfrm>
          <a:prstGeom prst="ellipse">
            <a:avLst/>
          </a:prstGeom>
          <a:noFill/>
          <a:ln w="381000" cap="rnd">
            <a:solidFill>
              <a:srgbClr val="D9624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12" name="Triangle rectangle 11">
            <a:extLst>
              <a:ext uri="{FF2B5EF4-FFF2-40B4-BE49-F238E27FC236}">
                <a16:creationId xmlns:a16="http://schemas.microsoft.com/office/drawing/2014/main" id="{AC43CDBC-7C5C-CC46-A25D-DEEE5A45D9B5}"/>
              </a:ext>
            </a:extLst>
          </p:cNvPr>
          <p:cNvSpPr/>
          <p:nvPr userDrawn="1"/>
        </p:nvSpPr>
        <p:spPr bwMode="gray">
          <a:xfrm>
            <a:off x="1" y="1865907"/>
            <a:ext cx="2183959" cy="499209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F4D769B-E53C-CE4C-ACF6-B720A9985C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</a:blip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noFill/>
          <a:ln>
            <a:solidFill>
              <a:schemeClr val="tx1">
                <a:alpha val="0"/>
              </a:schemeClr>
            </a:solidFill>
          </a:ln>
        </p:spPr>
        <p:txBody>
          <a:bodyPr wrap="square" lIns="0" tIns="0" rIns="0" bIns="0">
            <a:noAutofit/>
          </a:bodyPr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960000"/>
            <a:ext cx="10152000" cy="5112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0" i="0" cap="all" baseline="0">
                <a:latin typeface="Avenir Next" panose="020B0503020202020204" pitchFamily="34" charset="0"/>
              </a:defRPr>
            </a:lvl1pPr>
          </a:lstStyle>
          <a:p>
            <a:r>
              <a:rPr lang="fr-FR"/>
              <a:t>Image</a:t>
            </a:r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AD8C30B8-D391-4C06-969F-AFD49167D6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9294460" y="3589450"/>
            <a:ext cx="1817539" cy="2729287"/>
          </a:xfrm>
          <a:custGeom>
            <a:avLst/>
            <a:gdLst>
              <a:gd name="connsiteX0" fmla="*/ 1363154 w 1363154"/>
              <a:gd name="connsiteY0" fmla="*/ 0 h 2046965"/>
              <a:gd name="connsiteX1" fmla="*/ 1363154 w 1363154"/>
              <a:gd name="connsiteY1" fmla="*/ 2046965 h 2046965"/>
              <a:gd name="connsiteX2" fmla="*/ 0 w 1363154"/>
              <a:gd name="connsiteY2" fmla="*/ 2046965 h 204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3154" h="2046965">
                <a:moveTo>
                  <a:pt x="1363154" y="0"/>
                </a:moveTo>
                <a:lnTo>
                  <a:pt x="1363154" y="2046965"/>
                </a:lnTo>
                <a:lnTo>
                  <a:pt x="0" y="2046965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383282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624001" y="364800"/>
            <a:ext cx="83418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7" name="Espace réservé du graphique 6"/>
          <p:cNvSpPr>
            <a:spLocks noGrp="1"/>
          </p:cNvSpPr>
          <p:nvPr>
            <p:ph type="chart" sz="quarter" idx="13" hasCustomPrompt="1"/>
          </p:nvPr>
        </p:nvSpPr>
        <p:spPr bwMode="gray">
          <a:xfrm>
            <a:off x="624000" y="2092800"/>
            <a:ext cx="5721600" cy="3816000"/>
          </a:xfrm>
        </p:spPr>
        <p:txBody>
          <a:bodyPr tIns="720000" anchor="ctr" anchorCtr="0"/>
          <a:lstStyle>
            <a:lvl1pPr algn="ctr">
              <a:defRPr sz="1333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/>
              <a:t>Graphique</a:t>
            </a:r>
          </a:p>
        </p:txBody>
      </p:sp>
      <p:sp>
        <p:nvSpPr>
          <p:cNvPr id="8" name="Espace réservé du graphique 6"/>
          <p:cNvSpPr>
            <a:spLocks noGrp="1"/>
          </p:cNvSpPr>
          <p:nvPr>
            <p:ph type="chart" sz="quarter" idx="14" hasCustomPrompt="1"/>
          </p:nvPr>
        </p:nvSpPr>
        <p:spPr bwMode="gray">
          <a:xfrm>
            <a:off x="6888000" y="2092800"/>
            <a:ext cx="4651200" cy="3816000"/>
          </a:xfrm>
        </p:spPr>
        <p:txBody>
          <a:bodyPr tIns="720000" anchor="ctr" anchorCtr="0"/>
          <a:lstStyle>
            <a:lvl1pPr algn="ctr">
              <a:defRPr sz="1333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/>
              <a:t>Graphique</a:t>
            </a:r>
          </a:p>
        </p:txBody>
      </p:sp>
    </p:spTree>
    <p:extLst>
      <p:ext uri="{BB962C8B-B14F-4D97-AF65-F5344CB8AC3E}">
        <p14:creationId xmlns:p14="http://schemas.microsoft.com/office/powerpoint/2010/main" val="30269929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4001" y="364800"/>
            <a:ext cx="3592050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fld id="{45737746-1300-436C-AC61-97EC7FD5407C}" type="datetime1">
              <a:rPr lang="fr-FR" smtClean="0">
                <a:solidFill>
                  <a:prstClr val="black"/>
                </a:solidFill>
              </a:rPr>
              <a:pPr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fld id="{48C24D31-9FB0-4188-A268-F6AE2F809C50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8295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A14BDB25-9492-0A42-AF04-948E137995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577" r="24454" b="34073"/>
          <a:stretch/>
        </p:blipFill>
        <p:spPr bwMode="gray">
          <a:xfrm>
            <a:off x="1283368" y="-1"/>
            <a:ext cx="10908632" cy="6858001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504001" y="2574026"/>
            <a:ext cx="2373782" cy="939227"/>
          </a:xfrm>
          <a:solidFill>
            <a:schemeClr val="accent5"/>
          </a:solidFill>
        </p:spPr>
        <p:txBody>
          <a:bodyPr lIns="288000" tIns="18000" rIns="288000" bIns="18000" anchor="ctr" anchorCtr="0"/>
          <a:lstStyle>
            <a:lvl1pPr>
              <a:defRPr sz="5867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>
          <a:xfrm>
            <a:off x="9504379" y="4206179"/>
            <a:ext cx="2251200" cy="2251200"/>
          </a:xfrm>
        </p:spPr>
        <p:txBody>
          <a:bodyPr/>
          <a:lstStyle>
            <a:lvl1pPr algn="ctr">
              <a:defRPr sz="1333" b="0" i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>
                  <a:alpha val="0"/>
                </a:prstClr>
              </a:solidFill>
            </a:endParaRP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 -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9A6E34C-3DEF-524C-AF88-E34F1E0173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504000" y="5572125"/>
            <a:ext cx="127459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44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79B3D-959D-4260-BA68-176BD2CF33E6}" type="datetime1">
              <a:rPr lang="fr-FR" smtClean="0"/>
              <a:t>12/03/2026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4D31-9FB0-4188-A268-F6AE2F809C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48754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A30A5028-AEF4-5947-AE63-DFC8E9BD3D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254" t="4237" b="20053"/>
          <a:stretch/>
        </p:blipFill>
        <p:spPr bwMode="gray">
          <a:xfrm>
            <a:off x="0" y="0"/>
            <a:ext cx="11837603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239349" y="1024312"/>
            <a:ext cx="3412800" cy="3412800"/>
          </a:xfrm>
          <a:noFill/>
        </p:spPr>
        <p:txBody>
          <a:bodyPr wrap="square" lIns="0" tIns="0" rIns="0" bIns="0" anchor="ctr" anchorCtr="0">
            <a:noAutofit/>
          </a:bodyPr>
          <a:lstStyle>
            <a:lvl1pPr algn="ctr">
              <a:defRPr sz="4133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431208" y="2879753"/>
            <a:ext cx="5184000" cy="3360000"/>
          </a:xfrm>
        </p:spPr>
        <p:txBody>
          <a:bodyPr/>
          <a:lstStyle>
            <a:lvl1pPr marL="455989" indent="-455989">
              <a:lnSpc>
                <a:spcPct val="150000"/>
              </a:lnSpc>
              <a:buClrTx/>
              <a:buFont typeface="Arial" pitchFamily="34" charset="0"/>
              <a:buChar char="•"/>
              <a:defRPr sz="2133" b="0" i="0" cap="all" baseline="0">
                <a:latin typeface="Avenir Next" panose="020B0503020202020204" pitchFamily="34" charset="0"/>
              </a:defRPr>
            </a:lvl1pPr>
            <a:lvl2pPr>
              <a:lnSpc>
                <a:spcPct val="150000"/>
              </a:lnSpc>
              <a:buClrTx/>
              <a:defRPr sz="2133" cap="all" baseline="0"/>
            </a:lvl2pPr>
            <a:lvl3pPr>
              <a:lnSpc>
                <a:spcPct val="150000"/>
              </a:lnSpc>
              <a:buClrTx/>
              <a:defRPr sz="2133" cap="all" baseline="0"/>
            </a:lvl3pPr>
            <a:lvl4pPr>
              <a:lnSpc>
                <a:spcPct val="150000"/>
              </a:lnSpc>
              <a:buClrTx/>
              <a:defRPr sz="2133" cap="all" baseline="0"/>
            </a:lvl4pPr>
            <a:lvl5pPr>
              <a:lnSpc>
                <a:spcPct val="150000"/>
              </a:lnSpc>
              <a:buClrTx/>
              <a:defRPr sz="2133" cap="all" baseline="0"/>
            </a:lvl5pPr>
          </a:lstStyle>
          <a:p>
            <a:pPr lvl="0"/>
            <a:r>
              <a:rPr lang="fr-FR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9381419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94571C8F-8833-FB41-8248-88E801F2B97D}"/>
              </a:ext>
            </a:extLst>
          </p:cNvPr>
          <p:cNvSpPr/>
          <p:nvPr userDrawn="1"/>
        </p:nvSpPr>
        <p:spPr bwMode="gray">
          <a:xfrm rot="19324752">
            <a:off x="-3090075" y="-559532"/>
            <a:ext cx="8071555" cy="8071555"/>
          </a:xfrm>
          <a:prstGeom prst="ellipse">
            <a:avLst/>
          </a:prstGeom>
          <a:noFill/>
          <a:ln w="381000">
            <a:solidFill>
              <a:srgbClr val="D9624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F190EB9-72C7-9446-AB3C-19D7A68A9D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1248000" y="3015135"/>
            <a:ext cx="1728656" cy="816117"/>
          </a:xfrm>
          <a:solidFill>
            <a:schemeClr val="accent5"/>
          </a:solidFill>
        </p:spPr>
        <p:txBody>
          <a:bodyPr tIns="18000" bIns="18000" anchor="ctr" anchorCtr="0"/>
          <a:lstStyle>
            <a:lvl1pPr>
              <a:defRPr sz="5067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>
                    <a:alpha val="0"/>
                  </a:prstClr>
                </a:solidFill>
              </a:rPr>
              <a:t>Avril  I  2022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>
                  <a:alpha val="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39540182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/>
          <p:cNvSpPr>
            <a:spLocks noChangeAspect="1"/>
          </p:cNvSpPr>
          <p:nvPr userDrawn="1"/>
        </p:nvSpPr>
        <p:spPr bwMode="gray">
          <a:xfrm rot="19320000">
            <a:off x="-5280000" y="-561600"/>
            <a:ext cx="8073600" cy="8073600"/>
          </a:xfrm>
          <a:prstGeom prst="ellipse">
            <a:avLst/>
          </a:prstGeom>
          <a:noFill/>
          <a:ln w="381000">
            <a:solidFill>
              <a:schemeClr val="accent3"/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4464001" y="364800"/>
            <a:ext cx="83418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464000" y="1915200"/>
            <a:ext cx="7272000" cy="4248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15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9" name="Espace réservé du numéro de diapositive 18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20953937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8BC79612-6538-8D43-964B-AABF7200B9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335" t="28886" r="2809"/>
          <a:stretch/>
        </p:blipFill>
        <p:spPr bwMode="gray">
          <a:xfrm>
            <a:off x="0" y="1"/>
            <a:ext cx="12192000" cy="1303823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76000" y="1915200"/>
            <a:ext cx="5760000" cy="4248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1"/>
            <a:ext cx="4008000" cy="6240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0" i="0" cap="all" baseline="0">
                <a:latin typeface="Avenir Next" panose="020B0503020202020204" pitchFamily="34" charset="0"/>
              </a:defRPr>
            </a:lvl1pPr>
          </a:lstStyle>
          <a:p>
            <a:r>
              <a:rPr lang="fr-FR"/>
              <a:t>Image</a:t>
            </a:r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976001" y="364800"/>
            <a:ext cx="83418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34385754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lipse 13">
            <a:extLst>
              <a:ext uri="{FF2B5EF4-FFF2-40B4-BE49-F238E27FC236}">
                <a16:creationId xmlns:a16="http://schemas.microsoft.com/office/drawing/2014/main" id="{F1D724D3-847E-9E43-A847-0B0017132F88}"/>
              </a:ext>
            </a:extLst>
          </p:cNvPr>
          <p:cNvSpPr/>
          <p:nvPr userDrawn="1"/>
        </p:nvSpPr>
        <p:spPr bwMode="gray">
          <a:xfrm rot="18419726">
            <a:off x="5932673" y="-6730732"/>
            <a:ext cx="8071555" cy="8071555"/>
          </a:xfrm>
          <a:prstGeom prst="ellipse">
            <a:avLst/>
          </a:prstGeom>
          <a:noFill/>
          <a:ln w="381000" cap="rnd">
            <a:solidFill>
              <a:srgbClr val="D9624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12" name="Triangle rectangle 11">
            <a:extLst>
              <a:ext uri="{FF2B5EF4-FFF2-40B4-BE49-F238E27FC236}">
                <a16:creationId xmlns:a16="http://schemas.microsoft.com/office/drawing/2014/main" id="{AC43CDBC-7C5C-CC46-A25D-DEEE5A45D9B5}"/>
              </a:ext>
            </a:extLst>
          </p:cNvPr>
          <p:cNvSpPr/>
          <p:nvPr userDrawn="1"/>
        </p:nvSpPr>
        <p:spPr bwMode="gray">
          <a:xfrm>
            <a:off x="1" y="1865907"/>
            <a:ext cx="2183959" cy="499209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F4D769B-E53C-CE4C-ACF6-B720A9985C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</a:blip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noFill/>
          <a:ln>
            <a:solidFill>
              <a:schemeClr val="tx1">
                <a:alpha val="0"/>
              </a:schemeClr>
            </a:solidFill>
          </a:ln>
        </p:spPr>
        <p:txBody>
          <a:bodyPr wrap="square" lIns="0" tIns="0" rIns="0" bIns="0">
            <a:noAutofit/>
          </a:bodyPr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960000"/>
            <a:ext cx="10152000" cy="5112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0" i="0" cap="all" baseline="0">
                <a:latin typeface="Avenir Next" panose="020B0503020202020204" pitchFamily="34" charset="0"/>
              </a:defRPr>
            </a:lvl1pPr>
          </a:lstStyle>
          <a:p>
            <a:r>
              <a:rPr lang="fr-FR"/>
              <a:t>Image</a:t>
            </a:r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AD8C30B8-D391-4C06-969F-AFD49167D6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9294460" y="3589450"/>
            <a:ext cx="1817539" cy="2729287"/>
          </a:xfrm>
          <a:custGeom>
            <a:avLst/>
            <a:gdLst>
              <a:gd name="connsiteX0" fmla="*/ 1363154 w 1363154"/>
              <a:gd name="connsiteY0" fmla="*/ 0 h 2046965"/>
              <a:gd name="connsiteX1" fmla="*/ 1363154 w 1363154"/>
              <a:gd name="connsiteY1" fmla="*/ 2046965 h 2046965"/>
              <a:gd name="connsiteX2" fmla="*/ 0 w 1363154"/>
              <a:gd name="connsiteY2" fmla="*/ 2046965 h 204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3154" h="2046965">
                <a:moveTo>
                  <a:pt x="1363154" y="0"/>
                </a:moveTo>
                <a:lnTo>
                  <a:pt x="1363154" y="2046965"/>
                </a:lnTo>
                <a:lnTo>
                  <a:pt x="0" y="2046965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88930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624001" y="364800"/>
            <a:ext cx="83418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7" name="Espace réservé du graphique 6"/>
          <p:cNvSpPr>
            <a:spLocks noGrp="1"/>
          </p:cNvSpPr>
          <p:nvPr>
            <p:ph type="chart" sz="quarter" idx="13" hasCustomPrompt="1"/>
          </p:nvPr>
        </p:nvSpPr>
        <p:spPr bwMode="gray">
          <a:xfrm>
            <a:off x="624000" y="2092800"/>
            <a:ext cx="5721600" cy="3816000"/>
          </a:xfrm>
        </p:spPr>
        <p:txBody>
          <a:bodyPr tIns="720000" anchor="ctr" anchorCtr="0"/>
          <a:lstStyle>
            <a:lvl1pPr algn="ctr">
              <a:defRPr sz="1333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/>
              <a:t>Graphique</a:t>
            </a:r>
          </a:p>
        </p:txBody>
      </p:sp>
      <p:sp>
        <p:nvSpPr>
          <p:cNvPr id="8" name="Espace réservé du graphique 6"/>
          <p:cNvSpPr>
            <a:spLocks noGrp="1"/>
          </p:cNvSpPr>
          <p:nvPr>
            <p:ph type="chart" sz="quarter" idx="14" hasCustomPrompt="1"/>
          </p:nvPr>
        </p:nvSpPr>
        <p:spPr bwMode="gray">
          <a:xfrm>
            <a:off x="6888000" y="2092800"/>
            <a:ext cx="4651200" cy="3816000"/>
          </a:xfrm>
        </p:spPr>
        <p:txBody>
          <a:bodyPr tIns="720000" anchor="ctr" anchorCtr="0"/>
          <a:lstStyle>
            <a:lvl1pPr algn="ctr">
              <a:defRPr sz="1333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/>
              <a:t>Graphique</a:t>
            </a:r>
          </a:p>
        </p:txBody>
      </p:sp>
    </p:spTree>
    <p:extLst>
      <p:ext uri="{BB962C8B-B14F-4D97-AF65-F5344CB8AC3E}">
        <p14:creationId xmlns:p14="http://schemas.microsoft.com/office/powerpoint/2010/main" val="22442246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4001" y="364800"/>
            <a:ext cx="3592050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fld id="{45737746-1300-436C-AC61-97EC7FD5407C}" type="datetime1">
              <a:rPr lang="fr-FR" smtClean="0">
                <a:solidFill>
                  <a:prstClr val="black"/>
                </a:solidFill>
              </a:rPr>
              <a:pPr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fld id="{48C24D31-9FB0-4188-A268-F6AE2F809C50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81732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A14BDB25-9492-0A42-AF04-948E137995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577" r="24454" b="34073"/>
          <a:stretch/>
        </p:blipFill>
        <p:spPr bwMode="gray">
          <a:xfrm>
            <a:off x="1283368" y="-1"/>
            <a:ext cx="10908632" cy="6858001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504001" y="2574026"/>
            <a:ext cx="2755297" cy="939227"/>
          </a:xfrm>
          <a:solidFill>
            <a:schemeClr val="accent5"/>
          </a:solidFill>
        </p:spPr>
        <p:txBody>
          <a:bodyPr lIns="288000" tIns="18000" rIns="288000" bIns="18000" anchor="ctr" anchorCtr="0"/>
          <a:lstStyle>
            <a:lvl1pPr>
              <a:defRPr sz="5867"/>
            </a:lvl1pPr>
          </a:lstStyle>
          <a:p>
            <a:r>
              <a:rPr lang="fr-FR"/>
              <a:t>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>
          <a:xfrm>
            <a:off x="9504379" y="4206179"/>
            <a:ext cx="2251200" cy="2251200"/>
          </a:xfrm>
        </p:spPr>
        <p:txBody>
          <a:bodyPr/>
          <a:lstStyle>
            <a:lvl1pPr algn="ctr">
              <a:defRPr sz="1333">
                <a:solidFill>
                  <a:schemeClr val="tx1"/>
                </a:solidFill>
              </a:defRPr>
            </a:lvl1pPr>
          </a:lstStyle>
          <a:p>
            <a:fld id="{D6EA1578-7976-47A3-9478-470E69D2E42A}" type="datetime1">
              <a:rPr lang="fr-FR" smtClean="0">
                <a:solidFill>
                  <a:prstClr val="black"/>
                </a:solidFill>
              </a:rPr>
              <a:pPr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algn="l"/>
            <a:r>
              <a:rPr lang="fr-FR">
                <a:solidFill>
                  <a:prstClr val="black">
                    <a:alpha val="0"/>
                  </a:prstClr>
                </a:solidFill>
              </a:rPr>
              <a:t>COPIL COMMUNICATION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</a:rPr>
              <a:t> -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9A6E34C-3DEF-524C-AF88-E34F1E0173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504000" y="5572125"/>
            <a:ext cx="127459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5110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A30A5028-AEF4-5947-AE63-DFC8E9BD3D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254" t="4237" b="20053"/>
          <a:stretch/>
        </p:blipFill>
        <p:spPr bwMode="gray">
          <a:xfrm>
            <a:off x="0" y="0"/>
            <a:ext cx="11837603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239349" y="1024312"/>
            <a:ext cx="3412800" cy="3412800"/>
          </a:xfrm>
          <a:noFill/>
        </p:spPr>
        <p:txBody>
          <a:bodyPr wrap="square" lIns="0" tIns="0" rIns="0" bIns="0" anchor="ctr" anchorCtr="0">
            <a:noAutofit/>
          </a:bodyPr>
          <a:lstStyle>
            <a:lvl1pPr algn="ctr">
              <a:defRPr sz="4133"/>
            </a:lvl1pPr>
          </a:lstStyle>
          <a:p>
            <a:r>
              <a:rPr lang="fr-FR"/>
              <a:t>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fld id="{FD4EABF8-F22F-49DF-A4C9-554D0BB77B5B}" type="datetime1">
              <a:rPr lang="fr-FR" smtClean="0">
                <a:solidFill>
                  <a:prstClr val="black"/>
                </a:solidFill>
              </a:rPr>
              <a:pPr algn="r"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COPIL COMMUNICATION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431208" y="2879753"/>
            <a:ext cx="5184000" cy="3360000"/>
          </a:xfrm>
        </p:spPr>
        <p:txBody>
          <a:bodyPr/>
          <a:lstStyle>
            <a:lvl1pPr marL="455989" indent="-455989">
              <a:lnSpc>
                <a:spcPct val="150000"/>
              </a:lnSpc>
              <a:buClrTx/>
              <a:buFont typeface="Arial" pitchFamily="34" charset="0"/>
              <a:buChar char="•"/>
              <a:defRPr sz="2133" cap="all" baseline="0"/>
            </a:lvl1pPr>
            <a:lvl2pPr>
              <a:lnSpc>
                <a:spcPct val="150000"/>
              </a:lnSpc>
              <a:buClrTx/>
              <a:defRPr sz="2133" cap="all" baseline="0"/>
            </a:lvl2pPr>
            <a:lvl3pPr>
              <a:lnSpc>
                <a:spcPct val="150000"/>
              </a:lnSpc>
              <a:buClrTx/>
              <a:defRPr sz="2133" cap="all" baseline="0"/>
            </a:lvl3pPr>
            <a:lvl4pPr>
              <a:lnSpc>
                <a:spcPct val="150000"/>
              </a:lnSpc>
              <a:buClrTx/>
              <a:defRPr sz="2133" cap="all" baseline="0"/>
            </a:lvl4pPr>
            <a:lvl5pPr>
              <a:lnSpc>
                <a:spcPct val="150000"/>
              </a:lnSpc>
              <a:buClrTx/>
              <a:defRPr sz="2133" cap="all" baseline="0"/>
            </a:lvl5pPr>
          </a:lstStyle>
          <a:p>
            <a:pPr lvl="0"/>
            <a:r>
              <a:rPr lang="fr-FR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53799242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94571C8F-8833-FB41-8248-88E801F2B97D}"/>
              </a:ext>
            </a:extLst>
          </p:cNvPr>
          <p:cNvSpPr/>
          <p:nvPr userDrawn="1"/>
        </p:nvSpPr>
        <p:spPr bwMode="gray">
          <a:xfrm rot="19324752">
            <a:off x="-3090075" y="-559532"/>
            <a:ext cx="8071555" cy="8071555"/>
          </a:xfrm>
          <a:prstGeom prst="ellipse">
            <a:avLst/>
          </a:prstGeom>
          <a:noFill/>
          <a:ln w="381000">
            <a:solidFill>
              <a:srgbClr val="D9624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F190EB9-72C7-9446-AB3C-19D7A68A9D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1248000" y="3009109"/>
            <a:ext cx="2121064" cy="828169"/>
          </a:xfrm>
          <a:solidFill>
            <a:schemeClr val="accent5"/>
          </a:solidFill>
        </p:spPr>
        <p:txBody>
          <a:bodyPr tIns="18000" bIns="18000" anchor="ctr" anchorCtr="0"/>
          <a:lstStyle>
            <a:lvl1pPr>
              <a:defRPr sz="5067"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algn="r"/>
            <a:fld id="{7F665C3B-0575-4EA3-AE91-0D15A5E04F33}" type="datetime1">
              <a:rPr lang="fr-FR" smtClean="0">
                <a:solidFill>
                  <a:prstClr val="black">
                    <a:alpha val="0"/>
                  </a:prstClr>
                </a:solidFill>
              </a:rPr>
              <a:pPr algn="r"/>
              <a:t>12/03/2026</a:t>
            </a:fld>
            <a:endParaRPr lang="fr-FR">
              <a:solidFill>
                <a:prstClr val="black">
                  <a:alpha val="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algn="l"/>
            <a:r>
              <a:rPr lang="fr-FR">
                <a:solidFill>
                  <a:prstClr val="black">
                    <a:alpha val="0"/>
                  </a:prstClr>
                </a:solidFill>
              </a:rPr>
              <a:t>COPIL COMMUNICATION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2090228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7746-1300-436C-AC61-97EC7FD5407C}" type="datetime1">
              <a:rPr lang="fr-FR" smtClean="0"/>
              <a:t>12/03/2026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4D31-9FB0-4188-A268-F6AE2F809C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14616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/>
          <p:cNvSpPr>
            <a:spLocks noChangeAspect="1"/>
          </p:cNvSpPr>
          <p:nvPr userDrawn="1"/>
        </p:nvSpPr>
        <p:spPr bwMode="gray">
          <a:xfrm rot="19320000">
            <a:off x="-5280000" y="-561600"/>
            <a:ext cx="8073600" cy="8073600"/>
          </a:xfrm>
          <a:prstGeom prst="ellipse">
            <a:avLst/>
          </a:prstGeom>
          <a:noFill/>
          <a:ln w="381000">
            <a:solidFill>
              <a:schemeClr val="accent3"/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4464000" y="364801"/>
            <a:ext cx="970435" cy="400935"/>
          </a:xfrm>
        </p:spPr>
        <p:txBody>
          <a:bodyPr/>
          <a:lstStyle/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464000" y="1915200"/>
            <a:ext cx="7272000" cy="4248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/>
          <a:p>
            <a:pPr algn="r"/>
            <a:fld id="{EBA2E198-5944-4F91-9B90-A41BD011975A}" type="datetime1">
              <a:rPr lang="fr-FR" smtClean="0">
                <a:solidFill>
                  <a:prstClr val="black"/>
                </a:solidFill>
              </a:rPr>
              <a:pPr algn="r"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15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COPIL COMMUNICATION</a:t>
            </a:r>
          </a:p>
        </p:txBody>
      </p:sp>
      <p:sp>
        <p:nvSpPr>
          <p:cNvPr id="19" name="Espace réservé du numéro de diapositive 18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2575265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8BC79612-6538-8D43-964B-AABF7200B9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335" t="28886" r="2809"/>
          <a:stretch/>
        </p:blipFill>
        <p:spPr bwMode="gray">
          <a:xfrm>
            <a:off x="0" y="1"/>
            <a:ext cx="12192000" cy="1303823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76000" y="1915200"/>
            <a:ext cx="5760000" cy="4248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1"/>
            <a:ext cx="4008000" cy="6240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1" cap="all" baseline="0"/>
            </a:lvl1pPr>
          </a:lstStyle>
          <a:p>
            <a:r>
              <a:rPr lang="fr-FR"/>
              <a:t>Image</a:t>
            </a:r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/>
          <a:p>
            <a:pPr algn="r"/>
            <a:fld id="{5FD448AC-C93C-456A-8498-69E30E4C85E3}" type="datetime1">
              <a:rPr lang="fr-FR" smtClean="0">
                <a:solidFill>
                  <a:prstClr val="black"/>
                </a:solidFill>
              </a:rPr>
              <a:pPr algn="r"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COPIL COMMUNICATION</a:t>
            </a: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976000" y="364800"/>
            <a:ext cx="970435" cy="400935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5702117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lipse 13">
            <a:extLst>
              <a:ext uri="{FF2B5EF4-FFF2-40B4-BE49-F238E27FC236}">
                <a16:creationId xmlns:a16="http://schemas.microsoft.com/office/drawing/2014/main" id="{F1D724D3-847E-9E43-A847-0B0017132F88}"/>
              </a:ext>
            </a:extLst>
          </p:cNvPr>
          <p:cNvSpPr/>
          <p:nvPr userDrawn="1"/>
        </p:nvSpPr>
        <p:spPr bwMode="gray">
          <a:xfrm rot="18419726">
            <a:off x="5932673" y="-6730732"/>
            <a:ext cx="8071555" cy="8071555"/>
          </a:xfrm>
          <a:prstGeom prst="ellipse">
            <a:avLst/>
          </a:prstGeom>
          <a:noFill/>
          <a:ln w="381000" cap="rnd">
            <a:solidFill>
              <a:srgbClr val="D9624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sp>
        <p:nvSpPr>
          <p:cNvPr id="12" name="Triangle rectangle 11">
            <a:extLst>
              <a:ext uri="{FF2B5EF4-FFF2-40B4-BE49-F238E27FC236}">
                <a16:creationId xmlns:a16="http://schemas.microsoft.com/office/drawing/2014/main" id="{AC43CDBC-7C5C-CC46-A25D-DEEE5A45D9B5}"/>
              </a:ext>
            </a:extLst>
          </p:cNvPr>
          <p:cNvSpPr/>
          <p:nvPr userDrawn="1"/>
        </p:nvSpPr>
        <p:spPr bwMode="gray">
          <a:xfrm>
            <a:off x="1" y="1865907"/>
            <a:ext cx="2183959" cy="499209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F4D769B-E53C-CE4C-ACF6-B720A9985C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</a:blip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noFill/>
          <a:ln>
            <a:solidFill>
              <a:schemeClr val="tx1">
                <a:alpha val="0"/>
              </a:schemeClr>
            </a:solidFill>
          </a:ln>
        </p:spPr>
        <p:txBody>
          <a:bodyPr wrap="square" lIns="0" tIns="0" rIns="0" bIns="0">
            <a:noAutofit/>
          </a:bodyPr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960000"/>
            <a:ext cx="10152000" cy="5112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1" cap="all" baseline="0"/>
            </a:lvl1pPr>
          </a:lstStyle>
          <a:p>
            <a:r>
              <a:rPr lang="fr-FR"/>
              <a:t>Image</a:t>
            </a:r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/>
          <a:p>
            <a:pPr algn="r"/>
            <a:fld id="{B2E42EBE-B996-40FB-8B43-7AC4400B9F76}" type="datetime1">
              <a:rPr lang="fr-FR" smtClean="0">
                <a:solidFill>
                  <a:prstClr val="black"/>
                </a:solidFill>
              </a:rPr>
              <a:pPr algn="r"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COPIL COMMUNICATION</a:t>
            </a: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AD8C30B8-D391-4C06-969F-AFD49167D6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9294460" y="3589450"/>
            <a:ext cx="1817539" cy="2729287"/>
          </a:xfrm>
          <a:custGeom>
            <a:avLst/>
            <a:gdLst>
              <a:gd name="connsiteX0" fmla="*/ 1363154 w 1363154"/>
              <a:gd name="connsiteY0" fmla="*/ 0 h 2046965"/>
              <a:gd name="connsiteX1" fmla="*/ 1363154 w 1363154"/>
              <a:gd name="connsiteY1" fmla="*/ 2046965 h 2046965"/>
              <a:gd name="connsiteX2" fmla="*/ 0 w 1363154"/>
              <a:gd name="connsiteY2" fmla="*/ 2046965 h 204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3154" h="2046965">
                <a:moveTo>
                  <a:pt x="1363154" y="0"/>
                </a:moveTo>
                <a:lnTo>
                  <a:pt x="1363154" y="2046965"/>
                </a:lnTo>
                <a:lnTo>
                  <a:pt x="0" y="2046965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152335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624000" y="364800"/>
            <a:ext cx="970435" cy="400935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fld id="{CB574623-9B72-4B40-B2EB-B06EA7063B85}" type="datetime1">
              <a:rPr lang="fr-FR" smtClean="0">
                <a:solidFill>
                  <a:prstClr val="black"/>
                </a:solidFill>
              </a:rPr>
              <a:pPr algn="r"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COPIL COMMUNICATION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  <p:sp>
        <p:nvSpPr>
          <p:cNvPr id="7" name="Espace réservé du graphique 6"/>
          <p:cNvSpPr>
            <a:spLocks noGrp="1"/>
          </p:cNvSpPr>
          <p:nvPr>
            <p:ph type="chart" sz="quarter" idx="13" hasCustomPrompt="1"/>
          </p:nvPr>
        </p:nvSpPr>
        <p:spPr bwMode="gray">
          <a:xfrm>
            <a:off x="624000" y="2092800"/>
            <a:ext cx="5721600" cy="3816000"/>
          </a:xfrm>
        </p:spPr>
        <p:txBody>
          <a:bodyPr tIns="720000" anchor="ctr" anchorCtr="0"/>
          <a:lstStyle>
            <a:lvl1pPr algn="ctr">
              <a:defRPr sz="1333" b="1" cap="all" baseline="0">
                <a:solidFill>
                  <a:schemeClr val="tx1"/>
                </a:solidFill>
              </a:defRPr>
            </a:lvl1pPr>
          </a:lstStyle>
          <a:p>
            <a:r>
              <a:rPr lang="fr-FR"/>
              <a:t>Graphique</a:t>
            </a:r>
          </a:p>
        </p:txBody>
      </p:sp>
      <p:sp>
        <p:nvSpPr>
          <p:cNvPr id="8" name="Espace réservé du graphique 6"/>
          <p:cNvSpPr>
            <a:spLocks noGrp="1"/>
          </p:cNvSpPr>
          <p:nvPr>
            <p:ph type="chart" sz="quarter" idx="14" hasCustomPrompt="1"/>
          </p:nvPr>
        </p:nvSpPr>
        <p:spPr bwMode="gray">
          <a:xfrm>
            <a:off x="6888000" y="2092800"/>
            <a:ext cx="4651200" cy="3816000"/>
          </a:xfrm>
        </p:spPr>
        <p:txBody>
          <a:bodyPr tIns="720000" anchor="ctr" anchorCtr="0"/>
          <a:lstStyle>
            <a:lvl1pPr algn="ctr">
              <a:defRPr sz="1333" b="1" cap="all" baseline="0">
                <a:solidFill>
                  <a:schemeClr val="tx1"/>
                </a:solidFill>
              </a:defRPr>
            </a:lvl1pPr>
          </a:lstStyle>
          <a:p>
            <a:r>
              <a:rPr lang="fr-FR"/>
              <a:t>Graphique</a:t>
            </a:r>
          </a:p>
        </p:txBody>
      </p:sp>
    </p:spTree>
    <p:extLst>
      <p:ext uri="{BB962C8B-B14F-4D97-AF65-F5344CB8AC3E}">
        <p14:creationId xmlns:p14="http://schemas.microsoft.com/office/powerpoint/2010/main" val="38135662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4116" y="2513930"/>
            <a:ext cx="11503768" cy="99603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D0DFE-DBE9-6C40-A05C-4521730B3029}" type="datetimeFigureOut">
              <a:rPr lang="en-US" smtClean="0">
                <a:solidFill>
                  <a:prstClr val="black"/>
                </a:solidFill>
              </a:rPr>
              <a:pPr/>
              <a:t>3/12/2026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806F8-4579-F449-A5B2-DEE01A18A461}" type="slidenum">
              <a:rPr lang="en-US" smtClean="0">
                <a:solidFill>
                  <a:prstClr val="black"/>
                </a:solidFill>
              </a:rPr>
              <a:pPr/>
              <a:t>‹N°›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1378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000" y="364800"/>
            <a:ext cx="4202089" cy="400935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D0DFE-DBE9-6C40-A05C-4521730B3029}" type="datetimeFigureOut">
              <a:rPr lang="en-US" smtClean="0">
                <a:solidFill>
                  <a:prstClr val="black"/>
                </a:solidFill>
              </a:rPr>
              <a:pPr/>
              <a:t>3/12/2026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806F8-4579-F449-A5B2-DEE01A18A461}" type="slidenum">
              <a:rPr lang="en-US" smtClean="0">
                <a:solidFill>
                  <a:prstClr val="black"/>
                </a:solidFill>
              </a:rPr>
              <a:pPr/>
              <a:t>‹N°›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4947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96857-7BE7-4644-BCD9-B0FBB6EAF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000" y="364800"/>
            <a:ext cx="4202089" cy="40093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F3B1C39-DFF8-EE4A-A221-C84790B475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8D7A4FD-CCBC-5B4F-8E6F-B15F7AB07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6A1DB-C1C4-3B4B-8958-9D49A5A1E37D}" type="datetimeFigureOut">
              <a:rPr lang="fr-FR" smtClean="0">
                <a:solidFill>
                  <a:prstClr val="black"/>
                </a:solidFill>
              </a:rPr>
              <a:pPr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E27D80D-9905-324E-8138-F8B45BE5B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1F30CCE-16E6-6B41-902C-8A0AADCA8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26DA2-D4AF-4D4F-BE08-510900272A12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6251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A14BDB25-9492-0A42-AF04-948E137995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577" r="24454" b="34073"/>
          <a:stretch/>
        </p:blipFill>
        <p:spPr bwMode="gray">
          <a:xfrm>
            <a:off x="1283368" y="-1"/>
            <a:ext cx="10908632" cy="6858001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504001" y="2574026"/>
            <a:ext cx="2373782" cy="939227"/>
          </a:xfrm>
          <a:solidFill>
            <a:schemeClr val="accent5"/>
          </a:solidFill>
        </p:spPr>
        <p:txBody>
          <a:bodyPr lIns="288000" tIns="18000" rIns="288000" bIns="18000" anchor="ctr" anchorCtr="0"/>
          <a:lstStyle>
            <a:lvl1pPr>
              <a:defRPr sz="5867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>
          <a:xfrm>
            <a:off x="9504379" y="4206179"/>
            <a:ext cx="2251200" cy="2251200"/>
          </a:xfrm>
        </p:spPr>
        <p:txBody>
          <a:bodyPr/>
          <a:lstStyle>
            <a:lvl1pPr algn="ctr">
              <a:defRPr sz="1333" b="0" i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>
                  <a:alpha val="0"/>
                </a:prstClr>
              </a:solidFill>
            </a:endParaRP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 -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9A6E34C-3DEF-524C-AF88-E34F1E0173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504000" y="5572125"/>
            <a:ext cx="127459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16781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A30A5028-AEF4-5947-AE63-DFC8E9BD3D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254" t="4237" b="20053"/>
          <a:stretch/>
        </p:blipFill>
        <p:spPr bwMode="gray">
          <a:xfrm>
            <a:off x="0" y="0"/>
            <a:ext cx="11837603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239349" y="1024312"/>
            <a:ext cx="3412800" cy="3412800"/>
          </a:xfrm>
          <a:noFill/>
        </p:spPr>
        <p:txBody>
          <a:bodyPr wrap="square" lIns="0" tIns="0" rIns="0" bIns="0" anchor="ctr" anchorCtr="0">
            <a:noAutofit/>
          </a:bodyPr>
          <a:lstStyle>
            <a:lvl1pPr algn="ctr">
              <a:defRPr sz="4133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431208" y="2879753"/>
            <a:ext cx="5184000" cy="3360000"/>
          </a:xfrm>
        </p:spPr>
        <p:txBody>
          <a:bodyPr/>
          <a:lstStyle>
            <a:lvl1pPr marL="455989" indent="-455989">
              <a:lnSpc>
                <a:spcPct val="150000"/>
              </a:lnSpc>
              <a:buClrTx/>
              <a:buFont typeface="Arial" pitchFamily="34" charset="0"/>
              <a:buChar char="•"/>
              <a:defRPr sz="2133" b="0" i="0" cap="all" baseline="0">
                <a:latin typeface="Avenir Next" panose="020B0503020202020204" pitchFamily="34" charset="0"/>
              </a:defRPr>
            </a:lvl1pPr>
            <a:lvl2pPr>
              <a:lnSpc>
                <a:spcPct val="150000"/>
              </a:lnSpc>
              <a:buClrTx/>
              <a:defRPr sz="2133" cap="all" baseline="0"/>
            </a:lvl2pPr>
            <a:lvl3pPr>
              <a:lnSpc>
                <a:spcPct val="150000"/>
              </a:lnSpc>
              <a:buClrTx/>
              <a:defRPr sz="2133" cap="all" baseline="0"/>
            </a:lvl3pPr>
            <a:lvl4pPr>
              <a:lnSpc>
                <a:spcPct val="150000"/>
              </a:lnSpc>
              <a:buClrTx/>
              <a:defRPr sz="2133" cap="all" baseline="0"/>
            </a:lvl4pPr>
            <a:lvl5pPr>
              <a:lnSpc>
                <a:spcPct val="150000"/>
              </a:lnSpc>
              <a:buClrTx/>
              <a:defRPr sz="2133" cap="all" baseline="0"/>
            </a:lvl5pPr>
          </a:lstStyle>
          <a:p>
            <a:pPr lvl="0"/>
            <a:r>
              <a:rPr lang="fr-FR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2796004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94571C8F-8833-FB41-8248-88E801F2B97D}"/>
              </a:ext>
            </a:extLst>
          </p:cNvPr>
          <p:cNvSpPr/>
          <p:nvPr userDrawn="1"/>
        </p:nvSpPr>
        <p:spPr bwMode="gray">
          <a:xfrm rot="19324752">
            <a:off x="-3090075" y="-559532"/>
            <a:ext cx="8071555" cy="8071555"/>
          </a:xfrm>
          <a:prstGeom prst="ellipse">
            <a:avLst/>
          </a:prstGeom>
          <a:noFill/>
          <a:ln w="381000">
            <a:solidFill>
              <a:srgbClr val="D9624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F190EB9-72C7-9446-AB3C-19D7A68A9D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1248000" y="3015135"/>
            <a:ext cx="1728656" cy="816117"/>
          </a:xfrm>
          <a:solidFill>
            <a:schemeClr val="accent5"/>
          </a:solidFill>
        </p:spPr>
        <p:txBody>
          <a:bodyPr tIns="18000" bIns="18000" anchor="ctr" anchorCtr="0"/>
          <a:lstStyle>
            <a:lvl1pPr>
              <a:defRPr sz="5067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>
                    <a:alpha val="0"/>
                  </a:prstClr>
                </a:solidFill>
              </a:rPr>
              <a:t>Avril  I  2022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>
                  <a:alpha val="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3868667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12D16-AF33-4228-8080-618289228DEE}" type="datetime1">
              <a:rPr lang="fr-FR" smtClean="0"/>
              <a:t>12/03/2026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4D31-9FB0-4188-A268-F6AE2F809C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44965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/>
          <p:cNvSpPr>
            <a:spLocks noChangeAspect="1"/>
          </p:cNvSpPr>
          <p:nvPr userDrawn="1"/>
        </p:nvSpPr>
        <p:spPr bwMode="gray">
          <a:xfrm rot="19320000">
            <a:off x="-5280000" y="-561600"/>
            <a:ext cx="8073600" cy="8073600"/>
          </a:xfrm>
          <a:prstGeom prst="ellipse">
            <a:avLst/>
          </a:prstGeom>
          <a:noFill/>
          <a:ln w="381000">
            <a:solidFill>
              <a:schemeClr val="accent3"/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4464001" y="364800"/>
            <a:ext cx="83418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464000" y="1915200"/>
            <a:ext cx="7272000" cy="4248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15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9" name="Espace réservé du numéro de diapositive 18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171688724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8BC79612-6538-8D43-964B-AABF7200B9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335" t="28886" r="2809"/>
          <a:stretch/>
        </p:blipFill>
        <p:spPr bwMode="gray">
          <a:xfrm>
            <a:off x="0" y="1"/>
            <a:ext cx="12192000" cy="1303823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76000" y="1915200"/>
            <a:ext cx="5760000" cy="4248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1"/>
            <a:ext cx="4008000" cy="6240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0" i="0" cap="all" baseline="0">
                <a:latin typeface="Avenir Next" panose="020B0503020202020204" pitchFamily="34" charset="0"/>
              </a:defRPr>
            </a:lvl1pPr>
          </a:lstStyle>
          <a:p>
            <a:r>
              <a:rPr lang="fr-FR"/>
              <a:t>Image</a:t>
            </a:r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976001" y="364800"/>
            <a:ext cx="83418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9596803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lipse 13">
            <a:extLst>
              <a:ext uri="{FF2B5EF4-FFF2-40B4-BE49-F238E27FC236}">
                <a16:creationId xmlns:a16="http://schemas.microsoft.com/office/drawing/2014/main" id="{F1D724D3-847E-9E43-A847-0B0017132F88}"/>
              </a:ext>
            </a:extLst>
          </p:cNvPr>
          <p:cNvSpPr/>
          <p:nvPr userDrawn="1"/>
        </p:nvSpPr>
        <p:spPr bwMode="gray">
          <a:xfrm rot="18419726">
            <a:off x="5932673" y="-6730732"/>
            <a:ext cx="8071555" cy="8071555"/>
          </a:xfrm>
          <a:prstGeom prst="ellipse">
            <a:avLst/>
          </a:prstGeom>
          <a:noFill/>
          <a:ln w="381000" cap="rnd">
            <a:solidFill>
              <a:srgbClr val="D9624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12" name="Triangle rectangle 11">
            <a:extLst>
              <a:ext uri="{FF2B5EF4-FFF2-40B4-BE49-F238E27FC236}">
                <a16:creationId xmlns:a16="http://schemas.microsoft.com/office/drawing/2014/main" id="{AC43CDBC-7C5C-CC46-A25D-DEEE5A45D9B5}"/>
              </a:ext>
            </a:extLst>
          </p:cNvPr>
          <p:cNvSpPr/>
          <p:nvPr userDrawn="1"/>
        </p:nvSpPr>
        <p:spPr bwMode="gray">
          <a:xfrm>
            <a:off x="1" y="1865907"/>
            <a:ext cx="2183959" cy="499209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F4D769B-E53C-CE4C-ACF6-B720A9985C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</a:blip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noFill/>
          <a:ln>
            <a:solidFill>
              <a:schemeClr val="tx1">
                <a:alpha val="0"/>
              </a:schemeClr>
            </a:solidFill>
          </a:ln>
        </p:spPr>
        <p:txBody>
          <a:bodyPr wrap="square" lIns="0" tIns="0" rIns="0" bIns="0">
            <a:noAutofit/>
          </a:bodyPr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960000"/>
            <a:ext cx="10152000" cy="5112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0" i="0" cap="all" baseline="0">
                <a:latin typeface="Avenir Next" panose="020B0503020202020204" pitchFamily="34" charset="0"/>
              </a:defRPr>
            </a:lvl1pPr>
          </a:lstStyle>
          <a:p>
            <a:r>
              <a:rPr lang="fr-FR"/>
              <a:t>Image</a:t>
            </a:r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AD8C30B8-D391-4C06-969F-AFD49167D6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9294460" y="3589450"/>
            <a:ext cx="1817539" cy="2729287"/>
          </a:xfrm>
          <a:custGeom>
            <a:avLst/>
            <a:gdLst>
              <a:gd name="connsiteX0" fmla="*/ 1363154 w 1363154"/>
              <a:gd name="connsiteY0" fmla="*/ 0 h 2046965"/>
              <a:gd name="connsiteX1" fmla="*/ 1363154 w 1363154"/>
              <a:gd name="connsiteY1" fmla="*/ 2046965 h 2046965"/>
              <a:gd name="connsiteX2" fmla="*/ 0 w 1363154"/>
              <a:gd name="connsiteY2" fmla="*/ 2046965 h 204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3154" h="2046965">
                <a:moveTo>
                  <a:pt x="1363154" y="0"/>
                </a:moveTo>
                <a:lnTo>
                  <a:pt x="1363154" y="2046965"/>
                </a:lnTo>
                <a:lnTo>
                  <a:pt x="0" y="2046965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4834569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624001" y="364800"/>
            <a:ext cx="83418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7" name="Espace réservé du graphique 6"/>
          <p:cNvSpPr>
            <a:spLocks noGrp="1"/>
          </p:cNvSpPr>
          <p:nvPr>
            <p:ph type="chart" sz="quarter" idx="13" hasCustomPrompt="1"/>
          </p:nvPr>
        </p:nvSpPr>
        <p:spPr bwMode="gray">
          <a:xfrm>
            <a:off x="624000" y="2092800"/>
            <a:ext cx="5721600" cy="3816000"/>
          </a:xfrm>
        </p:spPr>
        <p:txBody>
          <a:bodyPr tIns="720000" anchor="ctr" anchorCtr="0"/>
          <a:lstStyle>
            <a:lvl1pPr algn="ctr">
              <a:defRPr sz="1333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/>
              <a:t>Graphique</a:t>
            </a:r>
          </a:p>
        </p:txBody>
      </p:sp>
      <p:sp>
        <p:nvSpPr>
          <p:cNvPr id="8" name="Espace réservé du graphique 6"/>
          <p:cNvSpPr>
            <a:spLocks noGrp="1"/>
          </p:cNvSpPr>
          <p:nvPr>
            <p:ph type="chart" sz="quarter" idx="14" hasCustomPrompt="1"/>
          </p:nvPr>
        </p:nvSpPr>
        <p:spPr bwMode="gray">
          <a:xfrm>
            <a:off x="6888000" y="2092800"/>
            <a:ext cx="4651200" cy="3816000"/>
          </a:xfrm>
        </p:spPr>
        <p:txBody>
          <a:bodyPr tIns="720000" anchor="ctr" anchorCtr="0"/>
          <a:lstStyle>
            <a:lvl1pPr algn="ctr">
              <a:defRPr sz="1333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/>
              <a:t>Graphique</a:t>
            </a:r>
          </a:p>
        </p:txBody>
      </p:sp>
    </p:spTree>
    <p:extLst>
      <p:ext uri="{BB962C8B-B14F-4D97-AF65-F5344CB8AC3E}">
        <p14:creationId xmlns:p14="http://schemas.microsoft.com/office/powerpoint/2010/main" val="40659277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4001" y="364800"/>
            <a:ext cx="3592050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fld id="{45737746-1300-436C-AC61-97EC7FD5407C}" type="datetime1">
              <a:rPr lang="fr-FR" smtClean="0">
                <a:solidFill>
                  <a:prstClr val="black"/>
                </a:solidFill>
              </a:rPr>
              <a:pPr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fld id="{48C24D31-9FB0-4188-A268-F6AE2F809C50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6376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001" y="364800"/>
            <a:ext cx="3592050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fld id="{B4CD0DFE-DBE9-6C40-A05C-4521730B3029}" type="datetimeFigureOut">
              <a:rPr lang="en-US" smtClean="0">
                <a:solidFill>
                  <a:prstClr val="black"/>
                </a:solidFill>
              </a:rPr>
              <a:pPr/>
              <a:t>3/12/2026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fld id="{F7C806F8-4579-F449-A5B2-DEE01A18A461}" type="slidenum">
              <a:rPr lang="en-US" smtClean="0">
                <a:solidFill>
                  <a:prstClr val="black"/>
                </a:solidFill>
              </a:rPr>
              <a:pPr/>
              <a:t>‹N°›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2275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653667" y="2875667"/>
            <a:ext cx="8490400" cy="31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 b="0" i="0">
                <a:latin typeface="Avenir Next" panose="020B0503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grpSp>
        <p:nvGrpSpPr>
          <p:cNvPr id="43" name="Google Shape;43;p6"/>
          <p:cNvGrpSpPr/>
          <p:nvPr/>
        </p:nvGrpSpPr>
        <p:grpSpPr>
          <a:xfrm>
            <a:off x="11923847" y="3333317"/>
            <a:ext cx="71988" cy="85200"/>
            <a:chOff x="4066084" y="401350"/>
            <a:chExt cx="53991" cy="63900"/>
          </a:xfrm>
        </p:grpSpPr>
        <p:cxnSp>
          <p:nvCxnSpPr>
            <p:cNvPr id="44" name="Google Shape;44;p6"/>
            <p:cNvCxnSpPr/>
            <p:nvPr/>
          </p:nvCxnSpPr>
          <p:spPr>
            <a:xfrm>
              <a:off x="4120075" y="401350"/>
              <a:ext cx="0" cy="63900"/>
            </a:xfrm>
            <a:prstGeom prst="straightConnector1">
              <a:avLst/>
            </a:prstGeom>
            <a:noFill/>
            <a:ln w="9525" cap="flat" cmpd="sng">
              <a:solidFill>
                <a:srgbClr val="E3061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5" name="Google Shape;45;p6"/>
            <p:cNvCxnSpPr/>
            <p:nvPr/>
          </p:nvCxnSpPr>
          <p:spPr>
            <a:xfrm rot="10800000">
              <a:off x="4066084" y="460116"/>
              <a:ext cx="52800" cy="0"/>
            </a:xfrm>
            <a:prstGeom prst="straightConnector1">
              <a:avLst/>
            </a:prstGeom>
            <a:noFill/>
            <a:ln w="9525" cap="flat" cmpd="sng">
              <a:solidFill>
                <a:srgbClr val="E3061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6" name="Google Shape;46;p6"/>
          <p:cNvSpPr txBox="1">
            <a:spLocks noGrp="1"/>
          </p:cNvSpPr>
          <p:nvPr>
            <p:ph type="subTitle" idx="1"/>
          </p:nvPr>
        </p:nvSpPr>
        <p:spPr>
          <a:xfrm>
            <a:off x="653667" y="2004052"/>
            <a:ext cx="10045200" cy="83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>
                <a:latin typeface="Avenir Next" panose="020B0503020202020204" pitchFamily="34" charset="0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3200368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A14BDB25-9492-0A42-AF04-948E137995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577" r="24454" b="34073"/>
          <a:stretch/>
        </p:blipFill>
        <p:spPr bwMode="gray">
          <a:xfrm>
            <a:off x="1283368" y="-1"/>
            <a:ext cx="10908632" cy="6858001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504001" y="2574026"/>
            <a:ext cx="2373782" cy="939227"/>
          </a:xfrm>
          <a:solidFill>
            <a:schemeClr val="accent5"/>
          </a:solidFill>
        </p:spPr>
        <p:txBody>
          <a:bodyPr lIns="288000" tIns="18000" rIns="288000" bIns="18000" anchor="ctr" anchorCtr="0"/>
          <a:lstStyle>
            <a:lvl1pPr>
              <a:defRPr sz="5867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>
          <a:xfrm>
            <a:off x="9504379" y="4206179"/>
            <a:ext cx="2251200" cy="2251200"/>
          </a:xfrm>
        </p:spPr>
        <p:txBody>
          <a:bodyPr/>
          <a:lstStyle>
            <a:lvl1pPr algn="ctr">
              <a:defRPr sz="1333" b="0" i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>
                  <a:alpha val="0"/>
                </a:prstClr>
              </a:solidFill>
            </a:endParaRP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 -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9A6E34C-3DEF-524C-AF88-E34F1E0173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504000" y="5572125"/>
            <a:ext cx="127459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34452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A30A5028-AEF4-5947-AE63-DFC8E9BD3D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254" t="4237" b="20053"/>
          <a:stretch/>
        </p:blipFill>
        <p:spPr bwMode="gray">
          <a:xfrm>
            <a:off x="0" y="0"/>
            <a:ext cx="11837603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239349" y="1024312"/>
            <a:ext cx="3412800" cy="3412800"/>
          </a:xfrm>
          <a:noFill/>
        </p:spPr>
        <p:txBody>
          <a:bodyPr wrap="square" lIns="0" tIns="0" rIns="0" bIns="0" anchor="ctr" anchorCtr="0">
            <a:noAutofit/>
          </a:bodyPr>
          <a:lstStyle>
            <a:lvl1pPr algn="ctr">
              <a:defRPr sz="4133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431208" y="2879753"/>
            <a:ext cx="5184000" cy="3360000"/>
          </a:xfrm>
        </p:spPr>
        <p:txBody>
          <a:bodyPr/>
          <a:lstStyle>
            <a:lvl1pPr marL="455989" indent="-455989">
              <a:lnSpc>
                <a:spcPct val="150000"/>
              </a:lnSpc>
              <a:buClrTx/>
              <a:buFont typeface="Arial" pitchFamily="34" charset="0"/>
              <a:buChar char="•"/>
              <a:defRPr sz="2133" b="0" i="0" cap="all" baseline="0">
                <a:latin typeface="Avenir Next" panose="020B0503020202020204" pitchFamily="34" charset="0"/>
              </a:defRPr>
            </a:lvl1pPr>
            <a:lvl2pPr>
              <a:lnSpc>
                <a:spcPct val="150000"/>
              </a:lnSpc>
              <a:buClrTx/>
              <a:defRPr sz="2133" cap="all" baseline="0"/>
            </a:lvl2pPr>
            <a:lvl3pPr>
              <a:lnSpc>
                <a:spcPct val="150000"/>
              </a:lnSpc>
              <a:buClrTx/>
              <a:defRPr sz="2133" cap="all" baseline="0"/>
            </a:lvl3pPr>
            <a:lvl4pPr>
              <a:lnSpc>
                <a:spcPct val="150000"/>
              </a:lnSpc>
              <a:buClrTx/>
              <a:defRPr sz="2133" cap="all" baseline="0"/>
            </a:lvl4pPr>
            <a:lvl5pPr>
              <a:lnSpc>
                <a:spcPct val="150000"/>
              </a:lnSpc>
              <a:buClrTx/>
              <a:defRPr sz="2133" cap="all" baseline="0"/>
            </a:lvl5pPr>
          </a:lstStyle>
          <a:p>
            <a:pPr lvl="0"/>
            <a:r>
              <a:rPr lang="fr-FR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53594657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94571C8F-8833-FB41-8248-88E801F2B97D}"/>
              </a:ext>
            </a:extLst>
          </p:cNvPr>
          <p:cNvSpPr/>
          <p:nvPr userDrawn="1"/>
        </p:nvSpPr>
        <p:spPr bwMode="gray">
          <a:xfrm rot="19324752">
            <a:off x="-3090075" y="-559532"/>
            <a:ext cx="8071555" cy="8071555"/>
          </a:xfrm>
          <a:prstGeom prst="ellipse">
            <a:avLst/>
          </a:prstGeom>
          <a:noFill/>
          <a:ln w="381000">
            <a:solidFill>
              <a:srgbClr val="D9624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F190EB9-72C7-9446-AB3C-19D7A68A9D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1248000" y="3015135"/>
            <a:ext cx="1728656" cy="816117"/>
          </a:xfrm>
          <a:solidFill>
            <a:schemeClr val="accent5"/>
          </a:solidFill>
        </p:spPr>
        <p:txBody>
          <a:bodyPr tIns="18000" bIns="18000" anchor="ctr" anchorCtr="0"/>
          <a:lstStyle>
            <a:lvl1pPr>
              <a:defRPr sz="5067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>
                    <a:alpha val="0"/>
                  </a:prstClr>
                </a:solidFill>
              </a:rPr>
              <a:t>Avril  I  2022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>
                  <a:alpha val="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1230440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46985-7DC8-4D28-8061-D1ECF7B73B2B}" type="datetime1">
              <a:rPr lang="fr-FR" smtClean="0"/>
              <a:t>12/03/2026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4D31-9FB0-4188-A268-F6AE2F809C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203403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/>
          <p:cNvSpPr>
            <a:spLocks noChangeAspect="1"/>
          </p:cNvSpPr>
          <p:nvPr userDrawn="1"/>
        </p:nvSpPr>
        <p:spPr bwMode="gray">
          <a:xfrm rot="19320000">
            <a:off x="-5280000" y="-561600"/>
            <a:ext cx="8073600" cy="8073600"/>
          </a:xfrm>
          <a:prstGeom prst="ellipse">
            <a:avLst/>
          </a:prstGeom>
          <a:noFill/>
          <a:ln w="381000">
            <a:solidFill>
              <a:schemeClr val="accent3"/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4464001" y="364800"/>
            <a:ext cx="83418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464000" y="1915200"/>
            <a:ext cx="7272000" cy="4248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15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9" name="Espace réservé du numéro de diapositive 18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291851387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8BC79612-6538-8D43-964B-AABF7200B9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335" t="28886" r="2809"/>
          <a:stretch/>
        </p:blipFill>
        <p:spPr bwMode="gray">
          <a:xfrm>
            <a:off x="0" y="1"/>
            <a:ext cx="12192000" cy="1303823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76000" y="1915200"/>
            <a:ext cx="5760000" cy="4248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1"/>
            <a:ext cx="4008000" cy="6240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0" i="0" cap="all" baseline="0">
                <a:latin typeface="Avenir Next" panose="020B0503020202020204" pitchFamily="34" charset="0"/>
              </a:defRPr>
            </a:lvl1pPr>
          </a:lstStyle>
          <a:p>
            <a:r>
              <a:rPr lang="fr-FR"/>
              <a:t>Image</a:t>
            </a:r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976001" y="364800"/>
            <a:ext cx="83418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03636917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lipse 13">
            <a:extLst>
              <a:ext uri="{FF2B5EF4-FFF2-40B4-BE49-F238E27FC236}">
                <a16:creationId xmlns:a16="http://schemas.microsoft.com/office/drawing/2014/main" id="{F1D724D3-847E-9E43-A847-0B0017132F88}"/>
              </a:ext>
            </a:extLst>
          </p:cNvPr>
          <p:cNvSpPr/>
          <p:nvPr userDrawn="1"/>
        </p:nvSpPr>
        <p:spPr bwMode="gray">
          <a:xfrm rot="18419726">
            <a:off x="5932673" y="-6730732"/>
            <a:ext cx="8071555" cy="8071555"/>
          </a:xfrm>
          <a:prstGeom prst="ellipse">
            <a:avLst/>
          </a:prstGeom>
          <a:noFill/>
          <a:ln w="381000" cap="rnd">
            <a:solidFill>
              <a:srgbClr val="D9624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12" name="Triangle rectangle 11">
            <a:extLst>
              <a:ext uri="{FF2B5EF4-FFF2-40B4-BE49-F238E27FC236}">
                <a16:creationId xmlns:a16="http://schemas.microsoft.com/office/drawing/2014/main" id="{AC43CDBC-7C5C-CC46-A25D-DEEE5A45D9B5}"/>
              </a:ext>
            </a:extLst>
          </p:cNvPr>
          <p:cNvSpPr/>
          <p:nvPr userDrawn="1"/>
        </p:nvSpPr>
        <p:spPr bwMode="gray">
          <a:xfrm>
            <a:off x="1" y="1865907"/>
            <a:ext cx="2183959" cy="499209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F4D769B-E53C-CE4C-ACF6-B720A9985C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</a:blip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noFill/>
          <a:ln>
            <a:solidFill>
              <a:schemeClr val="tx1">
                <a:alpha val="0"/>
              </a:schemeClr>
            </a:solidFill>
          </a:ln>
        </p:spPr>
        <p:txBody>
          <a:bodyPr wrap="square" lIns="0" tIns="0" rIns="0" bIns="0">
            <a:noAutofit/>
          </a:bodyPr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960000"/>
            <a:ext cx="10152000" cy="5112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0" i="0" cap="all" baseline="0">
                <a:latin typeface="Avenir Next" panose="020B0503020202020204" pitchFamily="34" charset="0"/>
              </a:defRPr>
            </a:lvl1pPr>
          </a:lstStyle>
          <a:p>
            <a:r>
              <a:rPr lang="fr-FR"/>
              <a:t>Image</a:t>
            </a:r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AD8C30B8-D391-4C06-969F-AFD49167D6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9294460" y="3589450"/>
            <a:ext cx="1817539" cy="2729287"/>
          </a:xfrm>
          <a:custGeom>
            <a:avLst/>
            <a:gdLst>
              <a:gd name="connsiteX0" fmla="*/ 1363154 w 1363154"/>
              <a:gd name="connsiteY0" fmla="*/ 0 h 2046965"/>
              <a:gd name="connsiteX1" fmla="*/ 1363154 w 1363154"/>
              <a:gd name="connsiteY1" fmla="*/ 2046965 h 2046965"/>
              <a:gd name="connsiteX2" fmla="*/ 0 w 1363154"/>
              <a:gd name="connsiteY2" fmla="*/ 2046965 h 204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3154" h="2046965">
                <a:moveTo>
                  <a:pt x="1363154" y="0"/>
                </a:moveTo>
                <a:lnTo>
                  <a:pt x="1363154" y="2046965"/>
                </a:lnTo>
                <a:lnTo>
                  <a:pt x="0" y="2046965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4642984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624001" y="364800"/>
            <a:ext cx="83418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7" name="Espace réservé du graphique 6"/>
          <p:cNvSpPr>
            <a:spLocks noGrp="1"/>
          </p:cNvSpPr>
          <p:nvPr>
            <p:ph type="chart" sz="quarter" idx="13" hasCustomPrompt="1"/>
          </p:nvPr>
        </p:nvSpPr>
        <p:spPr bwMode="gray">
          <a:xfrm>
            <a:off x="624000" y="2092800"/>
            <a:ext cx="5721600" cy="3816000"/>
          </a:xfrm>
        </p:spPr>
        <p:txBody>
          <a:bodyPr tIns="720000" anchor="ctr" anchorCtr="0"/>
          <a:lstStyle>
            <a:lvl1pPr algn="ctr">
              <a:defRPr sz="1333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/>
              <a:t>Graphique</a:t>
            </a:r>
          </a:p>
        </p:txBody>
      </p:sp>
      <p:sp>
        <p:nvSpPr>
          <p:cNvPr id="8" name="Espace réservé du graphique 6"/>
          <p:cNvSpPr>
            <a:spLocks noGrp="1"/>
          </p:cNvSpPr>
          <p:nvPr>
            <p:ph type="chart" sz="quarter" idx="14" hasCustomPrompt="1"/>
          </p:nvPr>
        </p:nvSpPr>
        <p:spPr bwMode="gray">
          <a:xfrm>
            <a:off x="6888000" y="2092800"/>
            <a:ext cx="4651200" cy="3816000"/>
          </a:xfrm>
        </p:spPr>
        <p:txBody>
          <a:bodyPr tIns="720000" anchor="ctr" anchorCtr="0"/>
          <a:lstStyle>
            <a:lvl1pPr algn="ctr">
              <a:defRPr sz="1333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/>
              <a:t>Graphique</a:t>
            </a:r>
          </a:p>
        </p:txBody>
      </p:sp>
    </p:spTree>
    <p:extLst>
      <p:ext uri="{BB962C8B-B14F-4D97-AF65-F5344CB8AC3E}">
        <p14:creationId xmlns:p14="http://schemas.microsoft.com/office/powerpoint/2010/main" val="349485752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653667" y="2875667"/>
            <a:ext cx="8490400" cy="31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 b="0" i="0">
                <a:latin typeface="Avenir Next" panose="020B0503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grpSp>
        <p:nvGrpSpPr>
          <p:cNvPr id="43" name="Google Shape;43;p6"/>
          <p:cNvGrpSpPr/>
          <p:nvPr/>
        </p:nvGrpSpPr>
        <p:grpSpPr>
          <a:xfrm>
            <a:off x="11923847" y="3333317"/>
            <a:ext cx="71988" cy="85200"/>
            <a:chOff x="4066084" y="401350"/>
            <a:chExt cx="53991" cy="63900"/>
          </a:xfrm>
        </p:grpSpPr>
        <p:cxnSp>
          <p:nvCxnSpPr>
            <p:cNvPr id="44" name="Google Shape;44;p6"/>
            <p:cNvCxnSpPr/>
            <p:nvPr/>
          </p:nvCxnSpPr>
          <p:spPr>
            <a:xfrm>
              <a:off x="4120075" y="401350"/>
              <a:ext cx="0" cy="63900"/>
            </a:xfrm>
            <a:prstGeom prst="straightConnector1">
              <a:avLst/>
            </a:prstGeom>
            <a:noFill/>
            <a:ln w="9525" cap="flat" cmpd="sng">
              <a:solidFill>
                <a:srgbClr val="E3061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5" name="Google Shape;45;p6"/>
            <p:cNvCxnSpPr/>
            <p:nvPr/>
          </p:nvCxnSpPr>
          <p:spPr>
            <a:xfrm rot="10800000">
              <a:off x="4066084" y="460116"/>
              <a:ext cx="52800" cy="0"/>
            </a:xfrm>
            <a:prstGeom prst="straightConnector1">
              <a:avLst/>
            </a:prstGeom>
            <a:noFill/>
            <a:ln w="9525" cap="flat" cmpd="sng">
              <a:solidFill>
                <a:srgbClr val="E3061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6" name="Google Shape;46;p6"/>
          <p:cNvSpPr txBox="1">
            <a:spLocks noGrp="1"/>
          </p:cNvSpPr>
          <p:nvPr>
            <p:ph type="subTitle" idx="1"/>
          </p:nvPr>
        </p:nvSpPr>
        <p:spPr>
          <a:xfrm>
            <a:off x="653667" y="2004052"/>
            <a:ext cx="10045200" cy="83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>
                <a:latin typeface="Avenir Next" panose="020B0503020202020204" pitchFamily="34" charset="0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9640079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A14BDB25-9492-0A42-AF04-948E137995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577" r="24454" b="34073"/>
          <a:stretch/>
        </p:blipFill>
        <p:spPr bwMode="gray">
          <a:xfrm>
            <a:off x="1283368" y="-1"/>
            <a:ext cx="10908632" cy="6858001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504001" y="2574026"/>
            <a:ext cx="2373782" cy="939227"/>
          </a:xfrm>
          <a:solidFill>
            <a:schemeClr val="accent5"/>
          </a:solidFill>
        </p:spPr>
        <p:txBody>
          <a:bodyPr lIns="288000" tIns="18000" rIns="288000" bIns="18000" anchor="ctr" anchorCtr="0"/>
          <a:lstStyle>
            <a:lvl1pPr>
              <a:defRPr sz="5867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>
          <a:xfrm>
            <a:off x="9504379" y="4206179"/>
            <a:ext cx="2251200" cy="2251200"/>
          </a:xfrm>
        </p:spPr>
        <p:txBody>
          <a:bodyPr/>
          <a:lstStyle>
            <a:lvl1pPr algn="ctr">
              <a:defRPr sz="1333" b="0" i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>
                  <a:alpha val="0"/>
                </a:prstClr>
              </a:solidFill>
            </a:endParaRP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 -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9A6E34C-3DEF-524C-AF88-E34F1E0173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504000" y="5572125"/>
            <a:ext cx="127459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69997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A30A5028-AEF4-5947-AE63-DFC8E9BD3D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254" t="4237" b="20053"/>
          <a:stretch/>
        </p:blipFill>
        <p:spPr bwMode="gray">
          <a:xfrm>
            <a:off x="0" y="0"/>
            <a:ext cx="11837603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239349" y="1024312"/>
            <a:ext cx="3412800" cy="3412800"/>
          </a:xfrm>
          <a:noFill/>
        </p:spPr>
        <p:txBody>
          <a:bodyPr wrap="square" lIns="0" tIns="0" rIns="0" bIns="0" anchor="ctr" anchorCtr="0">
            <a:noAutofit/>
          </a:bodyPr>
          <a:lstStyle>
            <a:lvl1pPr algn="ctr">
              <a:defRPr sz="4133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431208" y="2879753"/>
            <a:ext cx="5184000" cy="3360000"/>
          </a:xfrm>
        </p:spPr>
        <p:txBody>
          <a:bodyPr/>
          <a:lstStyle>
            <a:lvl1pPr marL="455989" indent="-455989">
              <a:lnSpc>
                <a:spcPct val="150000"/>
              </a:lnSpc>
              <a:buClrTx/>
              <a:buFont typeface="Arial" pitchFamily="34" charset="0"/>
              <a:buChar char="•"/>
              <a:defRPr sz="2133" b="0" i="0" cap="all" baseline="0">
                <a:latin typeface="Avenir Next" panose="020B0503020202020204" pitchFamily="34" charset="0"/>
              </a:defRPr>
            </a:lvl1pPr>
            <a:lvl2pPr>
              <a:lnSpc>
                <a:spcPct val="150000"/>
              </a:lnSpc>
              <a:buClrTx/>
              <a:defRPr sz="2133" cap="all" baseline="0"/>
            </a:lvl2pPr>
            <a:lvl3pPr>
              <a:lnSpc>
                <a:spcPct val="150000"/>
              </a:lnSpc>
              <a:buClrTx/>
              <a:defRPr sz="2133" cap="all" baseline="0"/>
            </a:lvl3pPr>
            <a:lvl4pPr>
              <a:lnSpc>
                <a:spcPct val="150000"/>
              </a:lnSpc>
              <a:buClrTx/>
              <a:defRPr sz="2133" cap="all" baseline="0"/>
            </a:lvl4pPr>
            <a:lvl5pPr>
              <a:lnSpc>
                <a:spcPct val="150000"/>
              </a:lnSpc>
              <a:buClrTx/>
              <a:defRPr sz="2133" cap="all" baseline="0"/>
            </a:lvl5pPr>
          </a:lstStyle>
          <a:p>
            <a:pPr lvl="0"/>
            <a:r>
              <a:rPr lang="fr-FR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64519012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94571C8F-8833-FB41-8248-88E801F2B97D}"/>
              </a:ext>
            </a:extLst>
          </p:cNvPr>
          <p:cNvSpPr/>
          <p:nvPr userDrawn="1"/>
        </p:nvSpPr>
        <p:spPr bwMode="gray">
          <a:xfrm rot="19324752">
            <a:off x="-3090075" y="-559532"/>
            <a:ext cx="8071555" cy="8071555"/>
          </a:xfrm>
          <a:prstGeom prst="ellipse">
            <a:avLst/>
          </a:prstGeom>
          <a:noFill/>
          <a:ln w="381000">
            <a:solidFill>
              <a:srgbClr val="D9624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F190EB9-72C7-9446-AB3C-19D7A68A9D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1248000" y="3015135"/>
            <a:ext cx="1728656" cy="816117"/>
          </a:xfrm>
          <a:solidFill>
            <a:schemeClr val="accent5"/>
          </a:solidFill>
        </p:spPr>
        <p:txBody>
          <a:bodyPr tIns="18000" bIns="18000" anchor="ctr" anchorCtr="0"/>
          <a:lstStyle>
            <a:lvl1pPr>
              <a:defRPr sz="5067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>
                    <a:alpha val="0"/>
                  </a:prstClr>
                </a:solidFill>
              </a:rPr>
              <a:t>Avril  I  2022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>
                  <a:alpha val="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69809210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/>
          <p:cNvSpPr>
            <a:spLocks noChangeAspect="1"/>
          </p:cNvSpPr>
          <p:nvPr userDrawn="1"/>
        </p:nvSpPr>
        <p:spPr bwMode="gray">
          <a:xfrm rot="19320000">
            <a:off x="-5280000" y="-561600"/>
            <a:ext cx="8073600" cy="8073600"/>
          </a:xfrm>
          <a:prstGeom prst="ellipse">
            <a:avLst/>
          </a:prstGeom>
          <a:noFill/>
          <a:ln w="381000">
            <a:solidFill>
              <a:schemeClr val="accent3"/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4464001" y="364800"/>
            <a:ext cx="83418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464000" y="1915200"/>
            <a:ext cx="7272000" cy="4248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15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9" name="Espace réservé du numéro de diapositive 18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66935810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8BC79612-6538-8D43-964B-AABF7200B9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335" t="28886" r="2809"/>
          <a:stretch/>
        </p:blipFill>
        <p:spPr bwMode="gray">
          <a:xfrm>
            <a:off x="0" y="1"/>
            <a:ext cx="12192000" cy="1303823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76000" y="1915200"/>
            <a:ext cx="5760000" cy="4248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1"/>
            <a:ext cx="4008000" cy="6240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0" i="0" cap="all" baseline="0">
                <a:latin typeface="Avenir Next" panose="020B0503020202020204" pitchFamily="34" charset="0"/>
              </a:defRPr>
            </a:lvl1pPr>
          </a:lstStyle>
          <a:p>
            <a:r>
              <a:rPr lang="fr-FR"/>
              <a:t>Image</a:t>
            </a:r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976001" y="364800"/>
            <a:ext cx="83418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723466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00E24-0038-4419-925E-F14361BF904C}" type="datetime1">
              <a:rPr lang="fr-FR" smtClean="0"/>
              <a:t>12/03/2026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4D31-9FB0-4188-A268-F6AE2F809C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370680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lipse 13">
            <a:extLst>
              <a:ext uri="{FF2B5EF4-FFF2-40B4-BE49-F238E27FC236}">
                <a16:creationId xmlns:a16="http://schemas.microsoft.com/office/drawing/2014/main" id="{F1D724D3-847E-9E43-A847-0B0017132F88}"/>
              </a:ext>
            </a:extLst>
          </p:cNvPr>
          <p:cNvSpPr/>
          <p:nvPr userDrawn="1"/>
        </p:nvSpPr>
        <p:spPr bwMode="gray">
          <a:xfrm rot="18419726">
            <a:off x="5932673" y="-6730732"/>
            <a:ext cx="8071555" cy="8071555"/>
          </a:xfrm>
          <a:prstGeom prst="ellipse">
            <a:avLst/>
          </a:prstGeom>
          <a:noFill/>
          <a:ln w="381000" cap="rnd">
            <a:solidFill>
              <a:srgbClr val="D9624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12" name="Triangle rectangle 11">
            <a:extLst>
              <a:ext uri="{FF2B5EF4-FFF2-40B4-BE49-F238E27FC236}">
                <a16:creationId xmlns:a16="http://schemas.microsoft.com/office/drawing/2014/main" id="{AC43CDBC-7C5C-CC46-A25D-DEEE5A45D9B5}"/>
              </a:ext>
            </a:extLst>
          </p:cNvPr>
          <p:cNvSpPr/>
          <p:nvPr userDrawn="1"/>
        </p:nvSpPr>
        <p:spPr bwMode="gray">
          <a:xfrm>
            <a:off x="1" y="1865907"/>
            <a:ext cx="2183959" cy="499209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F4D769B-E53C-CE4C-ACF6-B720A9985C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</a:blip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noFill/>
          <a:ln>
            <a:solidFill>
              <a:schemeClr val="tx1">
                <a:alpha val="0"/>
              </a:schemeClr>
            </a:solidFill>
          </a:ln>
        </p:spPr>
        <p:txBody>
          <a:bodyPr wrap="square" lIns="0" tIns="0" rIns="0" bIns="0">
            <a:noAutofit/>
          </a:bodyPr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960000"/>
            <a:ext cx="10152000" cy="5112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0" i="0" cap="all" baseline="0">
                <a:latin typeface="Avenir Next" panose="020B0503020202020204" pitchFamily="34" charset="0"/>
              </a:defRPr>
            </a:lvl1pPr>
          </a:lstStyle>
          <a:p>
            <a:r>
              <a:rPr lang="fr-FR"/>
              <a:t>Image</a:t>
            </a:r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AD8C30B8-D391-4C06-969F-AFD49167D6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9294460" y="3589450"/>
            <a:ext cx="1817539" cy="2729287"/>
          </a:xfrm>
          <a:custGeom>
            <a:avLst/>
            <a:gdLst>
              <a:gd name="connsiteX0" fmla="*/ 1363154 w 1363154"/>
              <a:gd name="connsiteY0" fmla="*/ 0 h 2046965"/>
              <a:gd name="connsiteX1" fmla="*/ 1363154 w 1363154"/>
              <a:gd name="connsiteY1" fmla="*/ 2046965 h 2046965"/>
              <a:gd name="connsiteX2" fmla="*/ 0 w 1363154"/>
              <a:gd name="connsiteY2" fmla="*/ 2046965 h 204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3154" h="2046965">
                <a:moveTo>
                  <a:pt x="1363154" y="0"/>
                </a:moveTo>
                <a:lnTo>
                  <a:pt x="1363154" y="2046965"/>
                </a:lnTo>
                <a:lnTo>
                  <a:pt x="0" y="2046965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defRPr sz="133" b="0" i="0">
                <a:solidFill>
                  <a:schemeClr val="tx1">
                    <a:alpha val="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8421514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  <a:latin typeface="Avenir Next" panose="020B0503020202020204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624001" y="364800"/>
            <a:ext cx="834181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  <p:sp>
        <p:nvSpPr>
          <p:cNvPr id="7" name="Espace réservé du graphique 6"/>
          <p:cNvSpPr>
            <a:spLocks noGrp="1"/>
          </p:cNvSpPr>
          <p:nvPr>
            <p:ph type="chart" sz="quarter" idx="13" hasCustomPrompt="1"/>
          </p:nvPr>
        </p:nvSpPr>
        <p:spPr bwMode="gray">
          <a:xfrm>
            <a:off x="624000" y="2092800"/>
            <a:ext cx="5721600" cy="3816000"/>
          </a:xfrm>
        </p:spPr>
        <p:txBody>
          <a:bodyPr tIns="720000" anchor="ctr" anchorCtr="0"/>
          <a:lstStyle>
            <a:lvl1pPr algn="ctr">
              <a:defRPr sz="1333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/>
              <a:t>Graphique</a:t>
            </a:r>
          </a:p>
        </p:txBody>
      </p:sp>
      <p:sp>
        <p:nvSpPr>
          <p:cNvPr id="8" name="Espace réservé du graphique 6"/>
          <p:cNvSpPr>
            <a:spLocks noGrp="1"/>
          </p:cNvSpPr>
          <p:nvPr>
            <p:ph type="chart" sz="quarter" idx="14" hasCustomPrompt="1"/>
          </p:nvPr>
        </p:nvSpPr>
        <p:spPr bwMode="gray">
          <a:xfrm>
            <a:off x="6888000" y="2092800"/>
            <a:ext cx="4651200" cy="3816000"/>
          </a:xfrm>
        </p:spPr>
        <p:txBody>
          <a:bodyPr tIns="720000" anchor="ctr" anchorCtr="0"/>
          <a:lstStyle>
            <a:lvl1pPr algn="ctr">
              <a:defRPr sz="1333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fr-FR"/>
              <a:t>Graphique</a:t>
            </a:r>
          </a:p>
        </p:txBody>
      </p:sp>
    </p:spTree>
    <p:extLst>
      <p:ext uri="{BB962C8B-B14F-4D97-AF65-F5344CB8AC3E}">
        <p14:creationId xmlns:p14="http://schemas.microsoft.com/office/powerpoint/2010/main" val="251800431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0860" y="2513930"/>
            <a:ext cx="9770280" cy="996033"/>
          </a:xfrm>
        </p:spPr>
        <p:txBody>
          <a:bodyPr anchor="b"/>
          <a:lstStyle>
            <a:lvl1pPr algn="ctr">
              <a:defRPr sz="6000"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 b="0" i="0">
                <a:latin typeface="Avenir Next" panose="020B0503020202020204" pitchFamily="34" charset="0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Avril  I  2022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fld id="{F7C806F8-4579-F449-A5B2-DEE01A18A461}" type="slidenum">
              <a:rPr lang="en-US" smtClean="0">
                <a:solidFill>
                  <a:prstClr val="black"/>
                </a:solidFill>
              </a:rPr>
              <a:pPr/>
              <a:t>‹N°›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45130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4001" y="364800"/>
            <a:ext cx="3592050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fld id="{45737746-1300-436C-AC61-97EC7FD5407C}" type="datetime1">
              <a:rPr lang="fr-FR" smtClean="0">
                <a:solidFill>
                  <a:prstClr val="black"/>
                </a:solidFill>
              </a:rPr>
              <a:pPr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fld id="{48C24D31-9FB0-4188-A268-F6AE2F809C50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05322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001" y="364800"/>
            <a:ext cx="3592050" cy="400935"/>
          </a:xfrm>
        </p:spPr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  <a:lvl2pPr>
              <a:defRPr b="0" i="0">
                <a:latin typeface="Avenir Next" panose="020B0503020202020204" pitchFamily="34" charset="0"/>
              </a:defRPr>
            </a:lvl2pPr>
            <a:lvl3pPr>
              <a:defRPr b="0" i="0">
                <a:latin typeface="Avenir Next" panose="020B0503020202020204" pitchFamily="34" charset="0"/>
              </a:defRPr>
            </a:lvl3pPr>
            <a:lvl4pPr>
              <a:defRPr b="0" i="0">
                <a:latin typeface="Avenir Next" panose="020B0503020202020204" pitchFamily="34" charset="0"/>
              </a:defRPr>
            </a:lvl4pPr>
            <a:lvl5pPr>
              <a:defRPr b="0" i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fld id="{B4CD0DFE-DBE9-6C40-A05C-4521730B3029}" type="datetimeFigureOut">
              <a:rPr lang="en-US" smtClean="0">
                <a:solidFill>
                  <a:prstClr val="black"/>
                </a:solidFill>
              </a:rPr>
              <a:pPr/>
              <a:t>3/12/2026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venir Next" panose="020B0503020202020204" pitchFamily="34" charset="0"/>
              </a:defRPr>
            </a:lvl1pPr>
          </a:lstStyle>
          <a:p>
            <a:fld id="{F7C806F8-4579-F449-A5B2-DEE01A18A461}" type="slidenum">
              <a:rPr lang="en-US" smtClean="0">
                <a:solidFill>
                  <a:prstClr val="black"/>
                </a:solidFill>
              </a:rPr>
              <a:pPr/>
              <a:t>‹N°›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92517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653667" y="2875667"/>
            <a:ext cx="8490400" cy="31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 b="0" i="0">
                <a:latin typeface="Avenir Next" panose="020B0503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grpSp>
        <p:nvGrpSpPr>
          <p:cNvPr id="43" name="Google Shape;43;p6"/>
          <p:cNvGrpSpPr/>
          <p:nvPr/>
        </p:nvGrpSpPr>
        <p:grpSpPr>
          <a:xfrm>
            <a:off x="11923847" y="3333317"/>
            <a:ext cx="71988" cy="85200"/>
            <a:chOff x="4066084" y="401350"/>
            <a:chExt cx="53991" cy="63900"/>
          </a:xfrm>
        </p:grpSpPr>
        <p:cxnSp>
          <p:nvCxnSpPr>
            <p:cNvPr id="44" name="Google Shape;44;p6"/>
            <p:cNvCxnSpPr/>
            <p:nvPr/>
          </p:nvCxnSpPr>
          <p:spPr>
            <a:xfrm>
              <a:off x="4120075" y="401350"/>
              <a:ext cx="0" cy="63900"/>
            </a:xfrm>
            <a:prstGeom prst="straightConnector1">
              <a:avLst/>
            </a:prstGeom>
            <a:noFill/>
            <a:ln w="9525" cap="flat" cmpd="sng">
              <a:solidFill>
                <a:srgbClr val="E3061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5" name="Google Shape;45;p6"/>
            <p:cNvCxnSpPr/>
            <p:nvPr/>
          </p:nvCxnSpPr>
          <p:spPr>
            <a:xfrm rot="10800000">
              <a:off x="4066084" y="460116"/>
              <a:ext cx="52800" cy="0"/>
            </a:xfrm>
            <a:prstGeom prst="straightConnector1">
              <a:avLst/>
            </a:prstGeom>
            <a:noFill/>
            <a:ln w="9525" cap="flat" cmpd="sng">
              <a:solidFill>
                <a:srgbClr val="E3061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6" name="Google Shape;46;p6"/>
          <p:cNvSpPr txBox="1">
            <a:spLocks noGrp="1"/>
          </p:cNvSpPr>
          <p:nvPr>
            <p:ph type="subTitle" idx="1"/>
          </p:nvPr>
        </p:nvSpPr>
        <p:spPr>
          <a:xfrm>
            <a:off x="653667" y="2004052"/>
            <a:ext cx="10045200" cy="83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>
                <a:latin typeface="Avenir Next" panose="020B0503020202020204" pitchFamily="34" charset="0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4201529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A14BDB25-9492-0A42-AF04-948E137995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577" r="24454" b="34073"/>
          <a:stretch/>
        </p:blipFill>
        <p:spPr bwMode="gray">
          <a:xfrm>
            <a:off x="1283368" y="-1"/>
            <a:ext cx="10908632" cy="6858001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504002" y="2574026"/>
            <a:ext cx="2755297" cy="939227"/>
          </a:xfrm>
          <a:solidFill>
            <a:schemeClr val="accent5"/>
          </a:solidFill>
        </p:spPr>
        <p:txBody>
          <a:bodyPr lIns="288000" tIns="18000" rIns="288000" bIns="18000" anchor="ctr" anchorCtr="0"/>
          <a:lstStyle>
            <a:lvl1pPr>
              <a:defRPr sz="5867"/>
            </a:lvl1pPr>
          </a:lstStyle>
          <a:p>
            <a:r>
              <a:rPr lang="fr-FR"/>
              <a:t>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>
          <a:xfrm>
            <a:off x="9504379" y="4206179"/>
            <a:ext cx="2251200" cy="2251200"/>
          </a:xfrm>
        </p:spPr>
        <p:txBody>
          <a:bodyPr/>
          <a:lstStyle>
            <a:lvl1pPr algn="ctr">
              <a:defRPr sz="1333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algn="l"/>
            <a:r>
              <a:rPr lang="fr-FR">
                <a:solidFill>
                  <a:prstClr val="black">
                    <a:alpha val="0"/>
                  </a:prstClr>
                </a:solidFill>
              </a:rPr>
              <a:t>Comparatif Véligo/Motto/Dance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</a:rPr>
              <a:t> -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9A6E34C-3DEF-524C-AF88-E34F1E0173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504001" y="5572125"/>
            <a:ext cx="127459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35337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A30A5028-AEF4-5947-AE63-DFC8E9BD3D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254" t="4237" b="20053"/>
          <a:stretch/>
        </p:blipFill>
        <p:spPr bwMode="gray">
          <a:xfrm>
            <a:off x="1" y="0"/>
            <a:ext cx="11837603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239349" y="1024312"/>
            <a:ext cx="3412800" cy="3412800"/>
          </a:xfrm>
          <a:noFill/>
        </p:spPr>
        <p:txBody>
          <a:bodyPr wrap="square" lIns="0" tIns="0" rIns="0" bIns="0" anchor="ctr" anchorCtr="0">
            <a:noAutofit/>
          </a:bodyPr>
          <a:lstStyle>
            <a:lvl1pPr algn="ctr">
              <a:defRPr sz="4133"/>
            </a:lvl1pPr>
          </a:lstStyle>
          <a:p>
            <a:r>
              <a:rPr lang="fr-FR"/>
              <a:t>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Comparatif Véligo/Motto/Dance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431208" y="2879753"/>
            <a:ext cx="5184000" cy="3360000"/>
          </a:xfrm>
        </p:spPr>
        <p:txBody>
          <a:bodyPr/>
          <a:lstStyle>
            <a:lvl1pPr marL="455978" indent="-455978">
              <a:lnSpc>
                <a:spcPct val="150000"/>
              </a:lnSpc>
              <a:buClrTx/>
              <a:buFont typeface="Arial" pitchFamily="34" charset="0"/>
              <a:buChar char="•"/>
              <a:defRPr sz="2133" cap="all" baseline="0"/>
            </a:lvl1pPr>
            <a:lvl2pPr>
              <a:lnSpc>
                <a:spcPct val="150000"/>
              </a:lnSpc>
              <a:buClrTx/>
              <a:defRPr sz="2133" cap="all" baseline="0"/>
            </a:lvl2pPr>
            <a:lvl3pPr>
              <a:lnSpc>
                <a:spcPct val="150000"/>
              </a:lnSpc>
              <a:buClrTx/>
              <a:defRPr sz="2133" cap="all" baseline="0"/>
            </a:lvl3pPr>
            <a:lvl4pPr>
              <a:lnSpc>
                <a:spcPct val="150000"/>
              </a:lnSpc>
              <a:buClrTx/>
              <a:defRPr sz="2133" cap="all" baseline="0"/>
            </a:lvl4pPr>
            <a:lvl5pPr>
              <a:lnSpc>
                <a:spcPct val="150000"/>
              </a:lnSpc>
              <a:buClrTx/>
              <a:defRPr sz="2133" cap="all" baseline="0"/>
            </a:lvl5pPr>
          </a:lstStyle>
          <a:p>
            <a:pPr lvl="0"/>
            <a:r>
              <a:rPr lang="fr-FR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8945554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94571C8F-8833-FB41-8248-88E801F2B97D}"/>
              </a:ext>
            </a:extLst>
          </p:cNvPr>
          <p:cNvSpPr/>
          <p:nvPr userDrawn="1"/>
        </p:nvSpPr>
        <p:spPr bwMode="gray">
          <a:xfrm rot="19324752">
            <a:off x="-3090075" y="-559532"/>
            <a:ext cx="8071555" cy="8071555"/>
          </a:xfrm>
          <a:prstGeom prst="ellipse">
            <a:avLst/>
          </a:prstGeom>
          <a:noFill/>
          <a:ln w="381000">
            <a:solidFill>
              <a:srgbClr val="D9624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F190EB9-72C7-9446-AB3C-19D7A68A9D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066" r="3079"/>
          <a:stretch/>
        </p:blipFill>
        <p:spPr bwMode="gray">
          <a:xfrm>
            <a:off x="1" y="2584835"/>
            <a:ext cx="12192000" cy="183343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1248000" y="3009110"/>
            <a:ext cx="2121064" cy="828169"/>
          </a:xfrm>
          <a:solidFill>
            <a:schemeClr val="accent5"/>
          </a:solidFill>
        </p:spPr>
        <p:txBody>
          <a:bodyPr tIns="18000" bIns="18000" anchor="ctr" anchorCtr="0"/>
          <a:lstStyle>
            <a:lvl1pPr>
              <a:defRPr sz="5067"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algn="r"/>
            <a:r>
              <a:rPr lang="fr-FR">
                <a:solidFill>
                  <a:prstClr val="black">
                    <a:alpha val="0"/>
                  </a:prstClr>
                </a:solidFill>
              </a:rPr>
              <a:t>Avril  I  2022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algn="l"/>
            <a:r>
              <a:rPr lang="fr-FR">
                <a:solidFill>
                  <a:prstClr val="black">
                    <a:alpha val="0"/>
                  </a:prstClr>
                </a:solidFill>
              </a:rPr>
              <a:t>Comparatif Véligo/Motto/Dance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53630947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/>
          <p:cNvSpPr>
            <a:spLocks noChangeAspect="1"/>
          </p:cNvSpPr>
          <p:nvPr userDrawn="1"/>
        </p:nvSpPr>
        <p:spPr bwMode="gray">
          <a:xfrm rot="19320000">
            <a:off x="-5280000" y="-561600"/>
            <a:ext cx="8073600" cy="8073600"/>
          </a:xfrm>
          <a:prstGeom prst="ellipse">
            <a:avLst/>
          </a:prstGeom>
          <a:noFill/>
          <a:ln w="381000">
            <a:solidFill>
              <a:schemeClr val="accent3"/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4464002" y="364801"/>
            <a:ext cx="970435" cy="400935"/>
          </a:xfrm>
        </p:spPr>
        <p:txBody>
          <a:bodyPr/>
          <a:lstStyle/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464000" y="1915200"/>
            <a:ext cx="7272000" cy="4248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/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15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Comparatif Véligo/Motto/Dance</a:t>
            </a:r>
          </a:p>
        </p:txBody>
      </p:sp>
      <p:sp>
        <p:nvSpPr>
          <p:cNvPr id="19" name="Espace réservé du numéro de diapositive 18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2672625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4535-3427-46BE-ADFD-9AFEBAADDE5A}" type="datetime1">
              <a:rPr lang="fr-FR" smtClean="0"/>
              <a:t>12/03/2026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4D31-9FB0-4188-A268-F6AE2F809C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545554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8BC79612-6538-8D43-964B-AABF7200B9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335" t="28886" r="2809"/>
          <a:stretch/>
        </p:blipFill>
        <p:spPr bwMode="gray">
          <a:xfrm>
            <a:off x="0" y="2"/>
            <a:ext cx="12192000" cy="1303823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76000" y="1915200"/>
            <a:ext cx="5760000" cy="4248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1"/>
            <a:ext cx="4008000" cy="6240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1" cap="all" baseline="0"/>
            </a:lvl1pPr>
          </a:lstStyle>
          <a:p>
            <a:r>
              <a:rPr lang="fr-FR"/>
              <a:t>Image</a:t>
            </a:r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/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Comparatif Véligo/Motto/Dance</a:t>
            </a: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976002" y="364801"/>
            <a:ext cx="970435" cy="400935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26799154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lipse 13">
            <a:extLst>
              <a:ext uri="{FF2B5EF4-FFF2-40B4-BE49-F238E27FC236}">
                <a16:creationId xmlns:a16="http://schemas.microsoft.com/office/drawing/2014/main" id="{F1D724D3-847E-9E43-A847-0B0017132F88}"/>
              </a:ext>
            </a:extLst>
          </p:cNvPr>
          <p:cNvSpPr/>
          <p:nvPr userDrawn="1"/>
        </p:nvSpPr>
        <p:spPr bwMode="gray">
          <a:xfrm rot="18419726">
            <a:off x="5932673" y="-6730732"/>
            <a:ext cx="8071555" cy="8071555"/>
          </a:xfrm>
          <a:prstGeom prst="ellipse">
            <a:avLst/>
          </a:prstGeom>
          <a:noFill/>
          <a:ln w="381000" cap="rnd">
            <a:solidFill>
              <a:srgbClr val="D9624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sp>
        <p:nvSpPr>
          <p:cNvPr id="12" name="Triangle rectangle 11">
            <a:extLst>
              <a:ext uri="{FF2B5EF4-FFF2-40B4-BE49-F238E27FC236}">
                <a16:creationId xmlns:a16="http://schemas.microsoft.com/office/drawing/2014/main" id="{AC43CDBC-7C5C-CC46-A25D-DEEE5A45D9B5}"/>
              </a:ext>
            </a:extLst>
          </p:cNvPr>
          <p:cNvSpPr/>
          <p:nvPr userDrawn="1"/>
        </p:nvSpPr>
        <p:spPr bwMode="gray">
          <a:xfrm>
            <a:off x="2" y="1865908"/>
            <a:ext cx="2183959" cy="499209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F4D769B-E53C-CE4C-ACF6-B720A9985C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</a:blip>
          <a:srcRect l="15066" r="3079"/>
          <a:stretch/>
        </p:blipFill>
        <p:spPr bwMode="gray">
          <a:xfrm>
            <a:off x="1" y="2584835"/>
            <a:ext cx="12192000" cy="1833439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noFill/>
          <a:ln>
            <a:solidFill>
              <a:schemeClr val="tx1">
                <a:alpha val="0"/>
              </a:schemeClr>
            </a:solidFill>
          </a:ln>
        </p:spPr>
        <p:txBody>
          <a:bodyPr wrap="square" lIns="0" tIns="0" rIns="0" bIns="0">
            <a:noAutofit/>
          </a:bodyPr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960000"/>
            <a:ext cx="10152000" cy="5112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1" cap="all" baseline="0"/>
            </a:lvl1pPr>
          </a:lstStyle>
          <a:p>
            <a:r>
              <a:rPr lang="fr-FR"/>
              <a:t>Image</a:t>
            </a:r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/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Comparatif Véligo/Motto/Dance</a:t>
            </a: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AD8C30B8-D391-4C06-969F-AFD49167D6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9294461" y="3589451"/>
            <a:ext cx="1817539" cy="2729287"/>
          </a:xfrm>
          <a:custGeom>
            <a:avLst/>
            <a:gdLst>
              <a:gd name="connsiteX0" fmla="*/ 1363154 w 1363154"/>
              <a:gd name="connsiteY0" fmla="*/ 0 h 2046965"/>
              <a:gd name="connsiteX1" fmla="*/ 1363154 w 1363154"/>
              <a:gd name="connsiteY1" fmla="*/ 2046965 h 2046965"/>
              <a:gd name="connsiteX2" fmla="*/ 0 w 1363154"/>
              <a:gd name="connsiteY2" fmla="*/ 2046965 h 204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3154" h="2046965">
                <a:moveTo>
                  <a:pt x="1363154" y="0"/>
                </a:moveTo>
                <a:lnTo>
                  <a:pt x="1363154" y="2046965"/>
                </a:lnTo>
                <a:lnTo>
                  <a:pt x="0" y="2046965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7627834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624002" y="364801"/>
            <a:ext cx="970435" cy="400935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Comparatif Véligo/Motto/Dance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  <p:sp>
        <p:nvSpPr>
          <p:cNvPr id="7" name="Espace réservé du graphique 6"/>
          <p:cNvSpPr>
            <a:spLocks noGrp="1"/>
          </p:cNvSpPr>
          <p:nvPr>
            <p:ph type="chart" sz="quarter" idx="13" hasCustomPrompt="1"/>
          </p:nvPr>
        </p:nvSpPr>
        <p:spPr bwMode="gray">
          <a:xfrm>
            <a:off x="624000" y="2092800"/>
            <a:ext cx="5721600" cy="3816000"/>
          </a:xfrm>
        </p:spPr>
        <p:txBody>
          <a:bodyPr tIns="720000" anchor="ctr" anchorCtr="0"/>
          <a:lstStyle>
            <a:lvl1pPr algn="ctr">
              <a:defRPr sz="1333" b="1" cap="all" baseline="0">
                <a:solidFill>
                  <a:schemeClr val="tx1"/>
                </a:solidFill>
              </a:defRPr>
            </a:lvl1pPr>
          </a:lstStyle>
          <a:p>
            <a:r>
              <a:rPr lang="fr-FR"/>
              <a:t>Graphique</a:t>
            </a:r>
          </a:p>
        </p:txBody>
      </p:sp>
      <p:sp>
        <p:nvSpPr>
          <p:cNvPr id="8" name="Espace réservé du graphique 6"/>
          <p:cNvSpPr>
            <a:spLocks noGrp="1"/>
          </p:cNvSpPr>
          <p:nvPr>
            <p:ph type="chart" sz="quarter" idx="14" hasCustomPrompt="1"/>
          </p:nvPr>
        </p:nvSpPr>
        <p:spPr bwMode="gray">
          <a:xfrm>
            <a:off x="6888000" y="2092800"/>
            <a:ext cx="4651200" cy="3816000"/>
          </a:xfrm>
        </p:spPr>
        <p:txBody>
          <a:bodyPr tIns="720000" anchor="ctr" anchorCtr="0"/>
          <a:lstStyle>
            <a:lvl1pPr algn="ctr">
              <a:defRPr sz="1333" b="1" cap="all" baseline="0">
                <a:solidFill>
                  <a:schemeClr val="tx1"/>
                </a:solidFill>
              </a:defRPr>
            </a:lvl1pPr>
          </a:lstStyle>
          <a:p>
            <a:r>
              <a:rPr lang="fr-FR"/>
              <a:t>Graphique</a:t>
            </a:r>
          </a:p>
        </p:txBody>
      </p:sp>
    </p:spTree>
    <p:extLst>
      <p:ext uri="{BB962C8B-B14F-4D97-AF65-F5344CB8AC3E}">
        <p14:creationId xmlns:p14="http://schemas.microsoft.com/office/powerpoint/2010/main" val="195707983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0886" y="2489697"/>
            <a:ext cx="11570231" cy="10202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Avril  I  2022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Comparatif Véligo/Motto/Dance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806F8-4579-F449-A5B2-DEE01A18A461}" type="slidenum">
              <a:rPr lang="en-US" smtClean="0">
                <a:solidFill>
                  <a:prstClr val="black"/>
                </a:solidFill>
              </a:rPr>
              <a:pPr/>
              <a:t>‹N°›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34836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A14BDB25-9492-0A42-AF04-948E137995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577" r="24454" b="34073"/>
          <a:stretch/>
        </p:blipFill>
        <p:spPr bwMode="gray">
          <a:xfrm>
            <a:off x="1283368" y="-1"/>
            <a:ext cx="10908632" cy="6858001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504001" y="2574026"/>
            <a:ext cx="2755297" cy="939227"/>
          </a:xfrm>
          <a:solidFill>
            <a:schemeClr val="accent5"/>
          </a:solidFill>
        </p:spPr>
        <p:txBody>
          <a:bodyPr lIns="288000" tIns="18000" rIns="288000" bIns="18000" anchor="ctr" anchorCtr="0"/>
          <a:lstStyle>
            <a:lvl1pPr>
              <a:defRPr sz="5867"/>
            </a:lvl1pPr>
          </a:lstStyle>
          <a:p>
            <a:r>
              <a:rPr lang="fr-FR"/>
              <a:t>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>
          <a:xfrm>
            <a:off x="9504379" y="4206179"/>
            <a:ext cx="2251200" cy="2251200"/>
          </a:xfrm>
        </p:spPr>
        <p:txBody>
          <a:bodyPr/>
          <a:lstStyle>
            <a:lvl1pPr algn="ctr">
              <a:defRPr sz="1333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algn="l"/>
            <a:r>
              <a:rPr lang="fr-FR">
                <a:solidFill>
                  <a:prstClr val="black">
                    <a:alpha val="0"/>
                  </a:prstClr>
                </a:solidFill>
              </a:rPr>
              <a:t>Comparatif Véligo/Motto/Dance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</a:rPr>
              <a:t> -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9A6E34C-3DEF-524C-AF88-E34F1E0173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504000" y="5572125"/>
            <a:ext cx="127459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14026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A30A5028-AEF4-5947-AE63-DFC8E9BD3D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254" t="4237" b="20053"/>
          <a:stretch/>
        </p:blipFill>
        <p:spPr bwMode="gray">
          <a:xfrm>
            <a:off x="0" y="0"/>
            <a:ext cx="11837603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239349" y="1024312"/>
            <a:ext cx="3412800" cy="3412800"/>
          </a:xfrm>
          <a:noFill/>
        </p:spPr>
        <p:txBody>
          <a:bodyPr wrap="square" lIns="0" tIns="0" rIns="0" bIns="0" anchor="ctr" anchorCtr="0">
            <a:noAutofit/>
          </a:bodyPr>
          <a:lstStyle>
            <a:lvl1pPr algn="ctr">
              <a:defRPr sz="4133"/>
            </a:lvl1pPr>
          </a:lstStyle>
          <a:p>
            <a:r>
              <a:rPr lang="fr-FR"/>
              <a:t>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Comparatif Véligo/Motto/Dance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431208" y="2879753"/>
            <a:ext cx="5184000" cy="3360000"/>
          </a:xfrm>
        </p:spPr>
        <p:txBody>
          <a:bodyPr/>
          <a:lstStyle>
            <a:lvl1pPr marL="455989" indent="-455989">
              <a:lnSpc>
                <a:spcPct val="150000"/>
              </a:lnSpc>
              <a:buClrTx/>
              <a:buFont typeface="Arial" pitchFamily="34" charset="0"/>
              <a:buChar char="•"/>
              <a:defRPr sz="2133" cap="all" baseline="0"/>
            </a:lvl1pPr>
            <a:lvl2pPr>
              <a:lnSpc>
                <a:spcPct val="150000"/>
              </a:lnSpc>
              <a:buClrTx/>
              <a:defRPr sz="2133" cap="all" baseline="0"/>
            </a:lvl2pPr>
            <a:lvl3pPr>
              <a:lnSpc>
                <a:spcPct val="150000"/>
              </a:lnSpc>
              <a:buClrTx/>
              <a:defRPr sz="2133" cap="all" baseline="0"/>
            </a:lvl3pPr>
            <a:lvl4pPr>
              <a:lnSpc>
                <a:spcPct val="150000"/>
              </a:lnSpc>
              <a:buClrTx/>
              <a:defRPr sz="2133" cap="all" baseline="0"/>
            </a:lvl4pPr>
            <a:lvl5pPr>
              <a:lnSpc>
                <a:spcPct val="150000"/>
              </a:lnSpc>
              <a:buClrTx/>
              <a:defRPr sz="2133" cap="all" baseline="0"/>
            </a:lvl5pPr>
          </a:lstStyle>
          <a:p>
            <a:pPr lvl="0"/>
            <a:r>
              <a:rPr lang="fr-FR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17111853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94571C8F-8833-FB41-8248-88E801F2B97D}"/>
              </a:ext>
            </a:extLst>
          </p:cNvPr>
          <p:cNvSpPr/>
          <p:nvPr userDrawn="1"/>
        </p:nvSpPr>
        <p:spPr bwMode="gray">
          <a:xfrm rot="19324752">
            <a:off x="-3090075" y="-559532"/>
            <a:ext cx="8071555" cy="8071555"/>
          </a:xfrm>
          <a:prstGeom prst="ellipse">
            <a:avLst/>
          </a:prstGeom>
          <a:noFill/>
          <a:ln w="381000">
            <a:solidFill>
              <a:srgbClr val="D9624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F190EB9-72C7-9446-AB3C-19D7A68A9D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1248000" y="3009109"/>
            <a:ext cx="2121064" cy="828169"/>
          </a:xfrm>
          <a:solidFill>
            <a:schemeClr val="accent5"/>
          </a:solidFill>
        </p:spPr>
        <p:txBody>
          <a:bodyPr tIns="18000" bIns="18000" anchor="ctr" anchorCtr="0"/>
          <a:lstStyle>
            <a:lvl1pPr>
              <a:defRPr sz="5067"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algn="r"/>
            <a:r>
              <a:rPr lang="fr-FR">
                <a:solidFill>
                  <a:prstClr val="black">
                    <a:alpha val="0"/>
                  </a:prstClr>
                </a:solidFill>
              </a:rPr>
              <a:t>Avril  I  2022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algn="l"/>
            <a:r>
              <a:rPr lang="fr-FR">
                <a:solidFill>
                  <a:prstClr val="black">
                    <a:alpha val="0"/>
                  </a:prstClr>
                </a:solidFill>
              </a:rPr>
              <a:t>Comparatif Véligo/Motto/Dance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375301038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/>
          <p:cNvSpPr>
            <a:spLocks noChangeAspect="1"/>
          </p:cNvSpPr>
          <p:nvPr userDrawn="1"/>
        </p:nvSpPr>
        <p:spPr bwMode="gray">
          <a:xfrm rot="19320000">
            <a:off x="-5280000" y="-561600"/>
            <a:ext cx="8073600" cy="8073600"/>
          </a:xfrm>
          <a:prstGeom prst="ellipse">
            <a:avLst/>
          </a:prstGeom>
          <a:noFill/>
          <a:ln w="381000">
            <a:solidFill>
              <a:schemeClr val="accent3"/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4464000" y="364801"/>
            <a:ext cx="970435" cy="400935"/>
          </a:xfrm>
        </p:spPr>
        <p:txBody>
          <a:bodyPr/>
          <a:lstStyle/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464000" y="1915200"/>
            <a:ext cx="7272000" cy="4248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/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15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Comparatif Véligo/Motto/Dance</a:t>
            </a:r>
          </a:p>
        </p:txBody>
      </p:sp>
      <p:sp>
        <p:nvSpPr>
          <p:cNvPr id="19" name="Espace réservé du numéro de diapositive 18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399658522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8BC79612-6538-8D43-964B-AABF7200B9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335" t="28886" r="2809"/>
          <a:stretch/>
        </p:blipFill>
        <p:spPr bwMode="gray">
          <a:xfrm>
            <a:off x="0" y="1"/>
            <a:ext cx="12192000" cy="1303823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76000" y="1915200"/>
            <a:ext cx="5760000" cy="4248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1"/>
            <a:ext cx="4008000" cy="6240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1" cap="all" baseline="0"/>
            </a:lvl1pPr>
          </a:lstStyle>
          <a:p>
            <a:r>
              <a:rPr lang="fr-FR"/>
              <a:t>Image</a:t>
            </a:r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/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Comparatif Véligo/Motto/Dance</a:t>
            </a: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976000" y="364800"/>
            <a:ext cx="970435" cy="400935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57375228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lipse 13">
            <a:extLst>
              <a:ext uri="{FF2B5EF4-FFF2-40B4-BE49-F238E27FC236}">
                <a16:creationId xmlns:a16="http://schemas.microsoft.com/office/drawing/2014/main" id="{F1D724D3-847E-9E43-A847-0B0017132F88}"/>
              </a:ext>
            </a:extLst>
          </p:cNvPr>
          <p:cNvSpPr/>
          <p:nvPr userDrawn="1"/>
        </p:nvSpPr>
        <p:spPr bwMode="gray">
          <a:xfrm rot="18419726">
            <a:off x="5932673" y="-6730732"/>
            <a:ext cx="8071555" cy="8071555"/>
          </a:xfrm>
          <a:prstGeom prst="ellipse">
            <a:avLst/>
          </a:prstGeom>
          <a:noFill/>
          <a:ln w="381000" cap="rnd">
            <a:solidFill>
              <a:srgbClr val="D9624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sp>
        <p:nvSpPr>
          <p:cNvPr id="12" name="Triangle rectangle 11">
            <a:extLst>
              <a:ext uri="{FF2B5EF4-FFF2-40B4-BE49-F238E27FC236}">
                <a16:creationId xmlns:a16="http://schemas.microsoft.com/office/drawing/2014/main" id="{AC43CDBC-7C5C-CC46-A25D-DEEE5A45D9B5}"/>
              </a:ext>
            </a:extLst>
          </p:cNvPr>
          <p:cNvSpPr/>
          <p:nvPr userDrawn="1"/>
        </p:nvSpPr>
        <p:spPr bwMode="gray">
          <a:xfrm>
            <a:off x="1" y="1865907"/>
            <a:ext cx="2183959" cy="499209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F4D769B-E53C-CE4C-ACF6-B720A9985C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</a:blip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noFill/>
          <a:ln>
            <a:solidFill>
              <a:schemeClr val="tx1">
                <a:alpha val="0"/>
              </a:schemeClr>
            </a:solidFill>
          </a:ln>
        </p:spPr>
        <p:txBody>
          <a:bodyPr wrap="square" lIns="0" tIns="0" rIns="0" bIns="0">
            <a:noAutofit/>
          </a:bodyPr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960000"/>
            <a:ext cx="10152000" cy="5112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1" cap="all" baseline="0"/>
            </a:lvl1pPr>
          </a:lstStyle>
          <a:p>
            <a:r>
              <a:rPr lang="fr-FR"/>
              <a:t>Image</a:t>
            </a:r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/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Comparatif Véligo/Motto/Dance</a:t>
            </a: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AD8C30B8-D391-4C06-969F-AFD49167D6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9294460" y="3589450"/>
            <a:ext cx="1817539" cy="2729287"/>
          </a:xfrm>
          <a:custGeom>
            <a:avLst/>
            <a:gdLst>
              <a:gd name="connsiteX0" fmla="*/ 1363154 w 1363154"/>
              <a:gd name="connsiteY0" fmla="*/ 0 h 2046965"/>
              <a:gd name="connsiteX1" fmla="*/ 1363154 w 1363154"/>
              <a:gd name="connsiteY1" fmla="*/ 2046965 h 2046965"/>
              <a:gd name="connsiteX2" fmla="*/ 0 w 1363154"/>
              <a:gd name="connsiteY2" fmla="*/ 2046965 h 204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3154" h="2046965">
                <a:moveTo>
                  <a:pt x="1363154" y="0"/>
                </a:moveTo>
                <a:lnTo>
                  <a:pt x="1363154" y="2046965"/>
                </a:lnTo>
                <a:lnTo>
                  <a:pt x="0" y="2046965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26777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C541B-0ECA-43DD-9ABC-FA1E2EAA2069}" type="datetime1">
              <a:rPr lang="fr-FR" smtClean="0"/>
              <a:t>12/03/2026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24D31-9FB0-4188-A268-F6AE2F809C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082641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624000" y="364800"/>
            <a:ext cx="970435" cy="400935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Comparatif Véligo/Motto/Dance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  <p:sp>
        <p:nvSpPr>
          <p:cNvPr id="7" name="Espace réservé du graphique 6"/>
          <p:cNvSpPr>
            <a:spLocks noGrp="1"/>
          </p:cNvSpPr>
          <p:nvPr>
            <p:ph type="chart" sz="quarter" idx="13" hasCustomPrompt="1"/>
          </p:nvPr>
        </p:nvSpPr>
        <p:spPr bwMode="gray">
          <a:xfrm>
            <a:off x="624000" y="2092800"/>
            <a:ext cx="5721600" cy="3816000"/>
          </a:xfrm>
        </p:spPr>
        <p:txBody>
          <a:bodyPr tIns="720000" anchor="ctr" anchorCtr="0"/>
          <a:lstStyle>
            <a:lvl1pPr algn="ctr">
              <a:defRPr sz="1333" b="1" cap="all" baseline="0">
                <a:solidFill>
                  <a:schemeClr val="tx1"/>
                </a:solidFill>
              </a:defRPr>
            </a:lvl1pPr>
          </a:lstStyle>
          <a:p>
            <a:r>
              <a:rPr lang="fr-FR"/>
              <a:t>Graphique</a:t>
            </a:r>
          </a:p>
        </p:txBody>
      </p:sp>
      <p:sp>
        <p:nvSpPr>
          <p:cNvPr id="8" name="Espace réservé du graphique 6"/>
          <p:cNvSpPr>
            <a:spLocks noGrp="1"/>
          </p:cNvSpPr>
          <p:nvPr>
            <p:ph type="chart" sz="quarter" idx="14" hasCustomPrompt="1"/>
          </p:nvPr>
        </p:nvSpPr>
        <p:spPr bwMode="gray">
          <a:xfrm>
            <a:off x="6888000" y="2092800"/>
            <a:ext cx="4651200" cy="3816000"/>
          </a:xfrm>
        </p:spPr>
        <p:txBody>
          <a:bodyPr tIns="720000" anchor="ctr" anchorCtr="0"/>
          <a:lstStyle>
            <a:lvl1pPr algn="ctr">
              <a:defRPr sz="1333" b="1" cap="all" baseline="0">
                <a:solidFill>
                  <a:schemeClr val="tx1"/>
                </a:solidFill>
              </a:defRPr>
            </a:lvl1pPr>
          </a:lstStyle>
          <a:p>
            <a:r>
              <a:rPr lang="fr-FR"/>
              <a:t>Graphique</a:t>
            </a:r>
          </a:p>
        </p:txBody>
      </p:sp>
    </p:spTree>
    <p:extLst>
      <p:ext uri="{BB962C8B-B14F-4D97-AF65-F5344CB8AC3E}">
        <p14:creationId xmlns:p14="http://schemas.microsoft.com/office/powerpoint/2010/main" val="283151033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4116" y="2513930"/>
            <a:ext cx="11503768" cy="99603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Avril  I  2022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Comparatif Véligo/Motto/Dance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806F8-4579-F449-A5B2-DEE01A18A461}" type="slidenum">
              <a:rPr lang="en-US" smtClean="0">
                <a:solidFill>
                  <a:prstClr val="black"/>
                </a:solidFill>
              </a:rPr>
              <a:pPr/>
              <a:t>‹N°›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4536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A14BDB25-9492-0A42-AF04-948E137995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577" r="24454" b="34073"/>
          <a:stretch/>
        </p:blipFill>
        <p:spPr bwMode="gray">
          <a:xfrm>
            <a:off x="1283368" y="-1"/>
            <a:ext cx="10908632" cy="6858001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504001" y="2574026"/>
            <a:ext cx="2755297" cy="939227"/>
          </a:xfrm>
          <a:solidFill>
            <a:schemeClr val="accent5"/>
          </a:solidFill>
        </p:spPr>
        <p:txBody>
          <a:bodyPr lIns="288000" tIns="18000" rIns="288000" bIns="18000" anchor="ctr" anchorCtr="0"/>
          <a:lstStyle>
            <a:lvl1pPr>
              <a:defRPr sz="5867"/>
            </a:lvl1pPr>
          </a:lstStyle>
          <a:p>
            <a:r>
              <a:rPr lang="fr-FR"/>
              <a:t>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>
          <a:xfrm>
            <a:off x="9504379" y="4206179"/>
            <a:ext cx="2251200" cy="2251200"/>
          </a:xfrm>
        </p:spPr>
        <p:txBody>
          <a:bodyPr/>
          <a:lstStyle>
            <a:lvl1pPr algn="ctr">
              <a:defRPr sz="1333">
                <a:solidFill>
                  <a:schemeClr val="tx1"/>
                </a:solidFill>
              </a:defRPr>
            </a:lvl1pPr>
          </a:lstStyle>
          <a:p>
            <a:fld id="{D6EA1578-7976-47A3-9478-470E69D2E42A}" type="datetime1">
              <a:rPr lang="fr-FR" smtClean="0">
                <a:solidFill>
                  <a:prstClr val="black"/>
                </a:solidFill>
              </a:rPr>
              <a:pPr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algn="l"/>
            <a:r>
              <a:rPr lang="fr-FR">
                <a:solidFill>
                  <a:prstClr val="black">
                    <a:alpha val="0"/>
                  </a:prstClr>
                </a:solidFill>
              </a:rPr>
              <a:t>COPIL COMMUNICATION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</a:rPr>
              <a:t> -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9A6E34C-3DEF-524C-AF88-E34F1E0173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504000" y="5572125"/>
            <a:ext cx="127459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85096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A30A5028-AEF4-5947-AE63-DFC8E9BD3D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254" t="4237" b="20053"/>
          <a:stretch/>
        </p:blipFill>
        <p:spPr bwMode="gray">
          <a:xfrm>
            <a:off x="0" y="0"/>
            <a:ext cx="11837603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239349" y="1024312"/>
            <a:ext cx="3412800" cy="3412800"/>
          </a:xfrm>
          <a:noFill/>
        </p:spPr>
        <p:txBody>
          <a:bodyPr wrap="square" lIns="0" tIns="0" rIns="0" bIns="0" anchor="ctr" anchorCtr="0">
            <a:noAutofit/>
          </a:bodyPr>
          <a:lstStyle>
            <a:lvl1pPr algn="ctr">
              <a:defRPr sz="4133"/>
            </a:lvl1pPr>
          </a:lstStyle>
          <a:p>
            <a:r>
              <a:rPr lang="fr-FR"/>
              <a:t>Titre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fld id="{FD4EABF8-F22F-49DF-A4C9-554D0BB77B5B}" type="datetime1">
              <a:rPr lang="fr-FR" smtClean="0">
                <a:solidFill>
                  <a:prstClr val="black"/>
                </a:solidFill>
              </a:rPr>
              <a:pPr algn="r"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COPIL COMMUNICATION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431208" y="2879753"/>
            <a:ext cx="5184000" cy="3360000"/>
          </a:xfrm>
        </p:spPr>
        <p:txBody>
          <a:bodyPr/>
          <a:lstStyle>
            <a:lvl1pPr marL="455989" indent="-455989">
              <a:lnSpc>
                <a:spcPct val="150000"/>
              </a:lnSpc>
              <a:buClrTx/>
              <a:buFont typeface="Arial" pitchFamily="34" charset="0"/>
              <a:buChar char="•"/>
              <a:defRPr sz="2133" cap="all" baseline="0"/>
            </a:lvl1pPr>
            <a:lvl2pPr>
              <a:lnSpc>
                <a:spcPct val="150000"/>
              </a:lnSpc>
              <a:buClrTx/>
              <a:defRPr sz="2133" cap="all" baseline="0"/>
            </a:lvl2pPr>
            <a:lvl3pPr>
              <a:lnSpc>
                <a:spcPct val="150000"/>
              </a:lnSpc>
              <a:buClrTx/>
              <a:defRPr sz="2133" cap="all" baseline="0"/>
            </a:lvl3pPr>
            <a:lvl4pPr>
              <a:lnSpc>
                <a:spcPct val="150000"/>
              </a:lnSpc>
              <a:buClrTx/>
              <a:defRPr sz="2133" cap="all" baseline="0"/>
            </a:lvl4pPr>
            <a:lvl5pPr>
              <a:lnSpc>
                <a:spcPct val="150000"/>
              </a:lnSpc>
              <a:buClrTx/>
              <a:defRPr sz="2133" cap="all" baseline="0"/>
            </a:lvl5pPr>
          </a:lstStyle>
          <a:p>
            <a:pPr lvl="0"/>
            <a:r>
              <a:rPr lang="fr-FR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41863883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94571C8F-8833-FB41-8248-88E801F2B97D}"/>
              </a:ext>
            </a:extLst>
          </p:cNvPr>
          <p:cNvSpPr/>
          <p:nvPr userDrawn="1"/>
        </p:nvSpPr>
        <p:spPr bwMode="gray">
          <a:xfrm rot="19324752">
            <a:off x="-3090075" y="-559532"/>
            <a:ext cx="8071555" cy="8071555"/>
          </a:xfrm>
          <a:prstGeom prst="ellipse">
            <a:avLst/>
          </a:prstGeom>
          <a:noFill/>
          <a:ln w="381000">
            <a:solidFill>
              <a:srgbClr val="D9624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F190EB9-72C7-9446-AB3C-19D7A68A9D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1248000" y="3009109"/>
            <a:ext cx="2121064" cy="828169"/>
          </a:xfrm>
          <a:solidFill>
            <a:schemeClr val="accent5"/>
          </a:solidFill>
        </p:spPr>
        <p:txBody>
          <a:bodyPr tIns="18000" bIns="18000" anchor="ctr" anchorCtr="0"/>
          <a:lstStyle>
            <a:lvl1pPr>
              <a:defRPr sz="5067"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algn="r"/>
            <a:fld id="{7F665C3B-0575-4EA3-AE91-0D15A5E04F33}" type="datetime1">
              <a:rPr lang="fr-FR" smtClean="0">
                <a:solidFill>
                  <a:prstClr val="black">
                    <a:alpha val="0"/>
                  </a:prstClr>
                </a:solidFill>
              </a:rPr>
              <a:pPr algn="r"/>
              <a:t>12/03/2026</a:t>
            </a:fld>
            <a:endParaRPr lang="fr-FR">
              <a:solidFill>
                <a:prstClr val="black">
                  <a:alpha val="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algn="l"/>
            <a:r>
              <a:rPr lang="fr-FR">
                <a:solidFill>
                  <a:prstClr val="black">
                    <a:alpha val="0"/>
                  </a:prstClr>
                </a:solidFill>
              </a:rPr>
              <a:t>COPIL COMMUNICATION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alpha val="0"/>
                  </a:prstClr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>
                    <a:alpha val="0"/>
                  </a:prstClr>
                </a:solidFill>
              </a:rPr>
              <a:pPr/>
              <a:t>‹N°›</a:t>
            </a:fld>
            <a:r>
              <a:rPr lang="fr-FR">
                <a:solidFill>
                  <a:prstClr val="black">
                    <a:alpha val="0"/>
                  </a:prstClr>
                </a:solidFill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401744338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/>
          <p:cNvSpPr>
            <a:spLocks noChangeAspect="1"/>
          </p:cNvSpPr>
          <p:nvPr userDrawn="1"/>
        </p:nvSpPr>
        <p:spPr bwMode="gray">
          <a:xfrm rot="19320000">
            <a:off x="-5280000" y="-561600"/>
            <a:ext cx="8073600" cy="8073600"/>
          </a:xfrm>
          <a:prstGeom prst="ellipse">
            <a:avLst/>
          </a:prstGeom>
          <a:noFill/>
          <a:ln w="381000">
            <a:solidFill>
              <a:schemeClr val="accent3"/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4464000" y="364801"/>
            <a:ext cx="970435" cy="400935"/>
          </a:xfrm>
        </p:spPr>
        <p:txBody>
          <a:bodyPr/>
          <a:lstStyle/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464000" y="1915200"/>
            <a:ext cx="7272000" cy="4248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4"/>
          </p:nvPr>
        </p:nvSpPr>
        <p:spPr bwMode="gray"/>
        <p:txBody>
          <a:bodyPr/>
          <a:lstStyle/>
          <a:p>
            <a:pPr algn="r"/>
            <a:fld id="{EBA2E198-5944-4F91-9B90-A41BD011975A}" type="datetime1">
              <a:rPr lang="fr-FR" smtClean="0">
                <a:solidFill>
                  <a:prstClr val="black"/>
                </a:solidFill>
              </a:rPr>
              <a:pPr algn="r"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15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COPIL COMMUNICATION</a:t>
            </a:r>
          </a:p>
        </p:txBody>
      </p:sp>
      <p:sp>
        <p:nvSpPr>
          <p:cNvPr id="19" name="Espace réservé du numéro de diapositive 18"/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425785481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8BC79612-6538-8D43-964B-AABF7200B9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335" t="28886" r="2809"/>
          <a:stretch/>
        </p:blipFill>
        <p:spPr bwMode="gray">
          <a:xfrm>
            <a:off x="0" y="1"/>
            <a:ext cx="12192000" cy="1303823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76000" y="1915200"/>
            <a:ext cx="5760000" cy="4248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1"/>
            <a:ext cx="4008000" cy="6240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1" cap="all" baseline="0"/>
            </a:lvl1pPr>
          </a:lstStyle>
          <a:p>
            <a:r>
              <a:rPr lang="fr-FR"/>
              <a:t>Image</a:t>
            </a:r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/>
          <a:p>
            <a:pPr algn="r"/>
            <a:fld id="{5FD448AC-C93C-456A-8498-69E30E4C85E3}" type="datetime1">
              <a:rPr lang="fr-FR" smtClean="0">
                <a:solidFill>
                  <a:prstClr val="black"/>
                </a:solidFill>
              </a:rPr>
              <a:pPr algn="r"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COPIL COMMUNICATION</a:t>
            </a: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976000" y="364800"/>
            <a:ext cx="970435" cy="400935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418894496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lipse 13">
            <a:extLst>
              <a:ext uri="{FF2B5EF4-FFF2-40B4-BE49-F238E27FC236}">
                <a16:creationId xmlns:a16="http://schemas.microsoft.com/office/drawing/2014/main" id="{F1D724D3-847E-9E43-A847-0B0017132F88}"/>
              </a:ext>
            </a:extLst>
          </p:cNvPr>
          <p:cNvSpPr/>
          <p:nvPr userDrawn="1"/>
        </p:nvSpPr>
        <p:spPr bwMode="gray">
          <a:xfrm rot="18419726">
            <a:off x="5932673" y="-6730732"/>
            <a:ext cx="8071555" cy="8071555"/>
          </a:xfrm>
          <a:prstGeom prst="ellipse">
            <a:avLst/>
          </a:prstGeom>
          <a:noFill/>
          <a:ln w="381000" cap="rnd">
            <a:solidFill>
              <a:srgbClr val="D9624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sp>
        <p:nvSpPr>
          <p:cNvPr id="12" name="Triangle rectangle 11">
            <a:extLst>
              <a:ext uri="{FF2B5EF4-FFF2-40B4-BE49-F238E27FC236}">
                <a16:creationId xmlns:a16="http://schemas.microsoft.com/office/drawing/2014/main" id="{AC43CDBC-7C5C-CC46-A25D-DEEE5A45D9B5}"/>
              </a:ext>
            </a:extLst>
          </p:cNvPr>
          <p:cNvSpPr/>
          <p:nvPr userDrawn="1"/>
        </p:nvSpPr>
        <p:spPr bwMode="gray">
          <a:xfrm>
            <a:off x="1" y="1865907"/>
            <a:ext cx="2183959" cy="499209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prstClr val="white"/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F4D769B-E53C-CE4C-ACF6-B720A9985C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</a:blip>
          <a:srcRect l="15066" r="3079"/>
          <a:stretch/>
        </p:blipFill>
        <p:spPr bwMode="gray">
          <a:xfrm>
            <a:off x="1" y="2584834"/>
            <a:ext cx="12192000" cy="1833439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noFill/>
          <a:ln>
            <a:solidFill>
              <a:schemeClr val="tx1">
                <a:alpha val="0"/>
              </a:schemeClr>
            </a:solidFill>
          </a:ln>
        </p:spPr>
        <p:txBody>
          <a:bodyPr wrap="square" lIns="0" tIns="0" rIns="0" bIns="0">
            <a:noAutofit/>
          </a:bodyPr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59999" y="960000"/>
            <a:ext cx="10152000" cy="5112000"/>
          </a:xfrm>
          <a:solidFill>
            <a:schemeClr val="bg1"/>
          </a:solidFill>
        </p:spPr>
        <p:txBody>
          <a:bodyPr tIns="720000" anchor="ctr" anchorCtr="0"/>
          <a:lstStyle>
            <a:lvl1pPr algn="ctr">
              <a:defRPr sz="1333" b="1" cap="all" baseline="0"/>
            </a:lvl1pPr>
          </a:lstStyle>
          <a:p>
            <a:r>
              <a:rPr lang="fr-FR"/>
              <a:t>Image</a:t>
            </a:r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8"/>
          </p:nvPr>
        </p:nvSpPr>
        <p:spPr bwMode="gray"/>
        <p:txBody>
          <a:bodyPr/>
          <a:lstStyle/>
          <a:p>
            <a:pPr algn="r"/>
            <a:fld id="{B2E42EBE-B996-40FB-8B43-7AC4400B9F76}" type="datetime1">
              <a:rPr lang="fr-FR" smtClean="0">
                <a:solidFill>
                  <a:prstClr val="black"/>
                </a:solidFill>
              </a:rPr>
              <a:pPr algn="r"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9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COPIL COMMUNICATION</a:t>
            </a: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20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AD8C30B8-D391-4C06-969F-AFD49167D6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9294460" y="3589450"/>
            <a:ext cx="1817539" cy="2729287"/>
          </a:xfrm>
          <a:custGeom>
            <a:avLst/>
            <a:gdLst>
              <a:gd name="connsiteX0" fmla="*/ 1363154 w 1363154"/>
              <a:gd name="connsiteY0" fmla="*/ 0 h 2046965"/>
              <a:gd name="connsiteX1" fmla="*/ 1363154 w 1363154"/>
              <a:gd name="connsiteY1" fmla="*/ 2046965 h 2046965"/>
              <a:gd name="connsiteX2" fmla="*/ 0 w 1363154"/>
              <a:gd name="connsiteY2" fmla="*/ 2046965 h 204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3154" h="2046965">
                <a:moveTo>
                  <a:pt x="1363154" y="0"/>
                </a:moveTo>
                <a:lnTo>
                  <a:pt x="1363154" y="2046965"/>
                </a:lnTo>
                <a:lnTo>
                  <a:pt x="0" y="2046965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5985622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gray">
          <a:xfrm>
            <a:off x="0" y="6406620"/>
            <a:ext cx="1219200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67" cap="all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624000" y="364800"/>
            <a:ext cx="970435" cy="400935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fld id="{CB574623-9B72-4B40-B2EB-B06EA7063B85}" type="datetime1">
              <a:rPr lang="fr-FR" smtClean="0">
                <a:solidFill>
                  <a:prstClr val="black"/>
                </a:solidFill>
              </a:rPr>
              <a:pPr algn="r"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192000" y="6406620"/>
            <a:ext cx="4704000" cy="360000"/>
          </a:xfrm>
        </p:spPr>
        <p:txBody>
          <a:bodyPr/>
          <a:lstStyle/>
          <a:p>
            <a:pPr algn="l"/>
            <a:r>
              <a:rPr lang="fr-FR">
                <a:solidFill>
                  <a:prstClr val="black"/>
                </a:solidFill>
              </a:rPr>
              <a:t>COPIL COMMUNICATION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  <p:sp>
        <p:nvSpPr>
          <p:cNvPr id="7" name="Espace réservé du graphique 6"/>
          <p:cNvSpPr>
            <a:spLocks noGrp="1"/>
          </p:cNvSpPr>
          <p:nvPr>
            <p:ph type="chart" sz="quarter" idx="13" hasCustomPrompt="1"/>
          </p:nvPr>
        </p:nvSpPr>
        <p:spPr bwMode="gray">
          <a:xfrm>
            <a:off x="624000" y="2092800"/>
            <a:ext cx="5721600" cy="3816000"/>
          </a:xfrm>
        </p:spPr>
        <p:txBody>
          <a:bodyPr tIns="720000" anchor="ctr" anchorCtr="0"/>
          <a:lstStyle>
            <a:lvl1pPr algn="ctr">
              <a:defRPr sz="1333" b="1" cap="all" baseline="0">
                <a:solidFill>
                  <a:schemeClr val="tx1"/>
                </a:solidFill>
              </a:defRPr>
            </a:lvl1pPr>
          </a:lstStyle>
          <a:p>
            <a:r>
              <a:rPr lang="fr-FR"/>
              <a:t>Graphique</a:t>
            </a:r>
          </a:p>
        </p:txBody>
      </p:sp>
      <p:sp>
        <p:nvSpPr>
          <p:cNvPr id="8" name="Espace réservé du graphique 6"/>
          <p:cNvSpPr>
            <a:spLocks noGrp="1"/>
          </p:cNvSpPr>
          <p:nvPr>
            <p:ph type="chart" sz="quarter" idx="14" hasCustomPrompt="1"/>
          </p:nvPr>
        </p:nvSpPr>
        <p:spPr bwMode="gray">
          <a:xfrm>
            <a:off x="6888000" y="2092800"/>
            <a:ext cx="4651200" cy="3816000"/>
          </a:xfrm>
        </p:spPr>
        <p:txBody>
          <a:bodyPr tIns="720000" anchor="ctr" anchorCtr="0"/>
          <a:lstStyle>
            <a:lvl1pPr algn="ctr">
              <a:defRPr sz="1333" b="1" cap="all" baseline="0">
                <a:solidFill>
                  <a:schemeClr val="tx1"/>
                </a:solidFill>
              </a:defRPr>
            </a:lvl1pPr>
          </a:lstStyle>
          <a:p>
            <a:r>
              <a:rPr lang="fr-FR"/>
              <a:t>Graphique</a:t>
            </a:r>
          </a:p>
        </p:txBody>
      </p:sp>
    </p:spTree>
    <p:extLst>
      <p:ext uri="{BB962C8B-B14F-4D97-AF65-F5344CB8AC3E}">
        <p14:creationId xmlns:p14="http://schemas.microsoft.com/office/powerpoint/2010/main" val="14375071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4116" y="2513930"/>
            <a:ext cx="11503768" cy="99603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D0DFE-DBE9-6C40-A05C-4521730B3029}" type="datetimeFigureOut">
              <a:rPr lang="en-US" smtClean="0">
                <a:solidFill>
                  <a:prstClr val="black"/>
                </a:solidFill>
              </a:rPr>
              <a:pPr/>
              <a:t>3/12/2026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806F8-4579-F449-A5B2-DEE01A18A461}" type="slidenum">
              <a:rPr lang="en-US" smtClean="0">
                <a:solidFill>
                  <a:prstClr val="black"/>
                </a:solidFill>
              </a:rPr>
              <a:pPr/>
              <a:t>‹N°›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890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7.xml"/><Relationship Id="rId9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5.xml"/><Relationship Id="rId9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9" Type="http://schemas.openxmlformats.org/officeDocument/2006/relationships/theme" Target="../theme/theme1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9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9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F2622-0AA2-4AC3-9093-A03588B46320}" type="datetime1">
              <a:rPr lang="fr-FR" smtClean="0"/>
              <a:t>12/03/2026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24D31-9FB0-4188-A268-F6AE2F809C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9583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624000" y="364800"/>
            <a:ext cx="970435" cy="4009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none" lIns="90000" tIns="36000" rIns="90000" bIns="36000" rtlCol="0" anchor="t" anchorCtr="0">
            <a:spAutoFit/>
          </a:bodyPr>
          <a:lstStyle/>
          <a:p>
            <a:r>
              <a:rPr lang="fr-FR" noProof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624000" y="1915200"/>
            <a:ext cx="11112000" cy="424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7296000" y="6406620"/>
            <a:ext cx="444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cap="all" baseline="0">
                <a:solidFill>
                  <a:schemeClr val="tx1"/>
                </a:solidFill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192000" y="6406620"/>
            <a:ext cx="47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cap="all" baseline="0">
                <a:solidFill>
                  <a:schemeClr val="tx1"/>
                </a:solidFill>
              </a:defRPr>
            </a:lvl1pPr>
          </a:lstStyle>
          <a:p>
            <a:pPr algn="l"/>
            <a:r>
              <a:rPr lang="fr-FR">
                <a:solidFill>
                  <a:prstClr val="black"/>
                </a:solidFill>
              </a:rPr>
              <a:t>Comparatif Véligo/Motto/Dance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4896000" y="6406620"/>
            <a:ext cx="240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cap="all" baseline="0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606607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5" r:id="rId8"/>
  </p:sldLayoutIdLst>
  <p:hf sldNum="0" hdr="0" ftr="0" dt="0"/>
  <p:txStyles>
    <p:titleStyle>
      <a:lvl1pPr algn="l" defTabSz="1219170" rtl="0" eaLnBrk="1" latinLnBrk="0" hangingPunct="1">
        <a:lnSpc>
          <a:spcPct val="100000"/>
        </a:lnSpc>
        <a:spcBef>
          <a:spcPct val="0"/>
        </a:spcBef>
        <a:buNone/>
        <a:defRPr sz="2133" b="1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lnSpc>
          <a:spcPct val="100000"/>
        </a:lnSpc>
        <a:spcBef>
          <a:spcPts val="0"/>
        </a:spcBef>
        <a:buFont typeface="Arial" pitchFamily="34" charset="0"/>
        <a:buNone/>
        <a:defRPr sz="1467" kern="1200">
          <a:solidFill>
            <a:schemeClr val="tx1"/>
          </a:solidFill>
          <a:latin typeface="+mn-lt"/>
          <a:ea typeface="+mn-ea"/>
          <a:cs typeface="+mn-cs"/>
        </a:defRPr>
      </a:lvl1pPr>
      <a:lvl2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2pPr>
      <a:lvl3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SzPct val="100000"/>
        <a:buFont typeface="Arial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3pPr>
      <a:lvl4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100000"/>
        <a:buFont typeface="Arial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4pPr>
      <a:lvl5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4"/>
        </a:buClr>
        <a:buSzPct val="100000"/>
        <a:buFont typeface="Arial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624000" y="364800"/>
            <a:ext cx="970435" cy="4009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none" lIns="90000" tIns="36000" rIns="90000" bIns="36000" rtlCol="0" anchor="t" anchorCtr="0">
            <a:spAutoFit/>
          </a:bodyPr>
          <a:lstStyle/>
          <a:p>
            <a:r>
              <a:rPr lang="fr-FR" noProof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624000" y="1915200"/>
            <a:ext cx="11112000" cy="424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7296000" y="6406620"/>
            <a:ext cx="444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cap="all" baseline="0">
                <a:solidFill>
                  <a:schemeClr val="tx1"/>
                </a:solidFill>
              </a:defRPr>
            </a:lvl1pPr>
          </a:lstStyle>
          <a:p>
            <a:pPr algn="r"/>
            <a:fld id="{9A37C14A-C2B4-4F15-811A-4A2742D51C1E}" type="datetime1">
              <a:rPr lang="fr-FR" smtClean="0">
                <a:solidFill>
                  <a:prstClr val="black"/>
                </a:solidFill>
              </a:rPr>
              <a:pPr algn="r"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192000" y="6406620"/>
            <a:ext cx="47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cap="all" baseline="0">
                <a:solidFill>
                  <a:schemeClr val="tx1"/>
                </a:solidFill>
              </a:defRPr>
            </a:lvl1pPr>
          </a:lstStyle>
          <a:p>
            <a:pPr algn="l"/>
            <a:r>
              <a:rPr lang="fr-FR">
                <a:solidFill>
                  <a:prstClr val="black"/>
                </a:solidFill>
              </a:rPr>
              <a:t>COPIL COMMUNICATION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4896000" y="6406620"/>
            <a:ext cx="240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cap="all" baseline="0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320644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7" r:id="rId8"/>
  </p:sldLayoutIdLst>
  <p:hf hdr="0"/>
  <p:txStyles>
    <p:titleStyle>
      <a:lvl1pPr algn="l" defTabSz="1219170" rtl="0" eaLnBrk="1" latinLnBrk="0" hangingPunct="1">
        <a:lnSpc>
          <a:spcPct val="100000"/>
        </a:lnSpc>
        <a:spcBef>
          <a:spcPct val="0"/>
        </a:spcBef>
        <a:buNone/>
        <a:defRPr sz="2133" b="1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lnSpc>
          <a:spcPct val="100000"/>
        </a:lnSpc>
        <a:spcBef>
          <a:spcPts val="0"/>
        </a:spcBef>
        <a:buFont typeface="Arial" pitchFamily="34" charset="0"/>
        <a:buNone/>
        <a:defRPr sz="1467" kern="1200">
          <a:solidFill>
            <a:schemeClr val="tx1"/>
          </a:solidFill>
          <a:latin typeface="+mn-lt"/>
          <a:ea typeface="+mn-ea"/>
          <a:cs typeface="+mn-cs"/>
        </a:defRPr>
      </a:lvl1pPr>
      <a:lvl2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2pPr>
      <a:lvl3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SzPct val="100000"/>
        <a:buFont typeface="Arial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3pPr>
      <a:lvl4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100000"/>
        <a:buFont typeface="Arial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4pPr>
      <a:lvl5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4"/>
        </a:buClr>
        <a:buSzPct val="100000"/>
        <a:buFont typeface="Arial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624001" y="364800"/>
            <a:ext cx="834181" cy="4009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none" lIns="90000" tIns="36000" rIns="90000" bIns="36000" rtlCol="0" anchor="t" anchorCtr="0">
            <a:spAutoFit/>
          </a:bodyPr>
          <a:lstStyle/>
          <a:p>
            <a:r>
              <a:rPr lang="fr-FR" noProof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624000" y="1915200"/>
            <a:ext cx="11112000" cy="424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7296000" y="6406620"/>
            <a:ext cx="444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192000" y="6406620"/>
            <a:ext cx="47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4896000" y="6406620"/>
            <a:ext cx="240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cap="all" baseline="0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2778857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5" r:id="rId8"/>
  </p:sldLayoutIdLst>
  <p:hf sldNum="0" hdr="0" ftr="0" dt="0"/>
  <p:txStyles>
    <p:titleStyle>
      <a:lvl1pPr algn="l" defTabSz="1219170" rtl="0" eaLnBrk="1" latinLnBrk="0" hangingPunct="1">
        <a:lnSpc>
          <a:spcPct val="100000"/>
        </a:lnSpc>
        <a:spcBef>
          <a:spcPct val="0"/>
        </a:spcBef>
        <a:buNone/>
        <a:defRPr sz="2133" b="0" i="0" kern="1200" cap="all" baseline="0">
          <a:solidFill>
            <a:schemeClr val="tx1"/>
          </a:solidFill>
          <a:latin typeface="Avenir Next" panose="020B0503020202020204" pitchFamily="34" charset="0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lnSpc>
          <a:spcPct val="100000"/>
        </a:lnSpc>
        <a:spcBef>
          <a:spcPts val="0"/>
        </a:spcBef>
        <a:buFont typeface="Arial" pitchFamily="34" charset="0"/>
        <a:buNone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1pPr>
      <a:lvl2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2pPr>
      <a:lvl3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3pPr>
      <a:lvl4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4pPr>
      <a:lvl5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4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624001" y="364800"/>
            <a:ext cx="637011" cy="4009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none" lIns="90000" tIns="36000" rIns="90000" bIns="36000" rtlCol="0" anchor="t" anchorCtr="0">
            <a:spAutoFit/>
          </a:bodyPr>
          <a:lstStyle/>
          <a:p>
            <a:r>
              <a:rPr lang="fr-FR" noProof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624000" y="1915200"/>
            <a:ext cx="11112000" cy="424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7296000" y="6406620"/>
            <a:ext cx="444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192000" y="6406620"/>
            <a:ext cx="47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4896000" y="6406620"/>
            <a:ext cx="240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cap="all" baseline="0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3318628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0" r:id="rId8"/>
    <p:sldLayoutId id="2147483671" r:id="rId9"/>
  </p:sldLayoutIdLst>
  <p:hf sldNum="0" hdr="0" ftr="0" dt="0"/>
  <p:txStyles>
    <p:titleStyle>
      <a:lvl1pPr algn="l" defTabSz="1219170" rtl="0" eaLnBrk="1" latinLnBrk="0" hangingPunct="1">
        <a:lnSpc>
          <a:spcPct val="100000"/>
        </a:lnSpc>
        <a:spcBef>
          <a:spcPct val="0"/>
        </a:spcBef>
        <a:buNone/>
        <a:defRPr sz="2133" b="0" i="0" kern="1200" cap="all" baseline="0">
          <a:solidFill>
            <a:schemeClr val="tx1"/>
          </a:solidFill>
          <a:latin typeface="Avenir Next" panose="020B0503020202020204" pitchFamily="34" charset="0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lnSpc>
          <a:spcPct val="100000"/>
        </a:lnSpc>
        <a:spcBef>
          <a:spcPts val="0"/>
        </a:spcBef>
        <a:buFont typeface="Arial" pitchFamily="34" charset="0"/>
        <a:buNone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1pPr>
      <a:lvl2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2pPr>
      <a:lvl3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3pPr>
      <a:lvl4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4pPr>
      <a:lvl5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4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624001" y="364800"/>
            <a:ext cx="834181" cy="4009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none" lIns="90000" tIns="36000" rIns="90000" bIns="36000" rtlCol="0" anchor="t" anchorCtr="0">
            <a:spAutoFit/>
          </a:bodyPr>
          <a:lstStyle/>
          <a:p>
            <a:r>
              <a:rPr lang="fr-FR" noProof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624000" y="1915200"/>
            <a:ext cx="11112000" cy="424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7296000" y="6406620"/>
            <a:ext cx="444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192000" y="6406620"/>
            <a:ext cx="47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4896000" y="6406620"/>
            <a:ext cx="240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cap="all" baseline="0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1148048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3" r:id="rId8"/>
  </p:sldLayoutIdLst>
  <p:hf sldNum="0" hdr="0" ftr="0" dt="0"/>
  <p:txStyles>
    <p:titleStyle>
      <a:lvl1pPr algn="l" defTabSz="1219170" rtl="0" eaLnBrk="1" latinLnBrk="0" hangingPunct="1">
        <a:lnSpc>
          <a:spcPct val="100000"/>
        </a:lnSpc>
        <a:spcBef>
          <a:spcPct val="0"/>
        </a:spcBef>
        <a:buNone/>
        <a:defRPr sz="2133" b="0" i="0" kern="1200" cap="all" baseline="0">
          <a:solidFill>
            <a:schemeClr val="tx1"/>
          </a:solidFill>
          <a:latin typeface="Avenir Next" panose="020B0503020202020204" pitchFamily="34" charset="0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lnSpc>
          <a:spcPct val="100000"/>
        </a:lnSpc>
        <a:spcBef>
          <a:spcPts val="0"/>
        </a:spcBef>
        <a:buFont typeface="Arial" pitchFamily="34" charset="0"/>
        <a:buNone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1pPr>
      <a:lvl2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2pPr>
      <a:lvl3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3pPr>
      <a:lvl4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4pPr>
      <a:lvl5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4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624001" y="364800"/>
            <a:ext cx="834181" cy="4009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none" lIns="90000" tIns="36000" rIns="90000" bIns="36000" rtlCol="0" anchor="t" anchorCtr="0">
            <a:spAutoFit/>
          </a:bodyPr>
          <a:lstStyle/>
          <a:p>
            <a:r>
              <a:rPr lang="fr-FR" noProof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624000" y="1915200"/>
            <a:ext cx="11112000" cy="424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7296000" y="6406620"/>
            <a:ext cx="444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192000" y="6406620"/>
            <a:ext cx="47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4896000" y="6406620"/>
            <a:ext cx="240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cap="all" baseline="0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3646576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6" r:id="rId8"/>
  </p:sldLayoutIdLst>
  <p:hf sldNum="0" hdr="0" ftr="0" dt="0"/>
  <p:txStyles>
    <p:titleStyle>
      <a:lvl1pPr algn="l" defTabSz="1219170" rtl="0" eaLnBrk="1" latinLnBrk="0" hangingPunct="1">
        <a:lnSpc>
          <a:spcPct val="100000"/>
        </a:lnSpc>
        <a:spcBef>
          <a:spcPct val="0"/>
        </a:spcBef>
        <a:buNone/>
        <a:defRPr sz="2133" b="0" i="0" kern="1200" cap="all" baseline="0">
          <a:solidFill>
            <a:schemeClr val="tx1"/>
          </a:solidFill>
          <a:latin typeface="Avenir Next" panose="020B0503020202020204" pitchFamily="34" charset="0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lnSpc>
          <a:spcPct val="100000"/>
        </a:lnSpc>
        <a:spcBef>
          <a:spcPts val="0"/>
        </a:spcBef>
        <a:buFont typeface="Arial" pitchFamily="34" charset="0"/>
        <a:buNone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1pPr>
      <a:lvl2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2pPr>
      <a:lvl3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3pPr>
      <a:lvl4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4pPr>
      <a:lvl5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4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624000" y="364800"/>
            <a:ext cx="970435" cy="4009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none" lIns="90000" tIns="36000" rIns="90000" bIns="36000" rtlCol="0" anchor="t" anchorCtr="0">
            <a:spAutoFit/>
          </a:bodyPr>
          <a:lstStyle/>
          <a:p>
            <a:r>
              <a:rPr lang="fr-FR" noProof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624000" y="1915200"/>
            <a:ext cx="11112000" cy="424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7296000" y="6406620"/>
            <a:ext cx="444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cap="all" baseline="0">
                <a:solidFill>
                  <a:schemeClr val="tx1"/>
                </a:solidFill>
              </a:defRPr>
            </a:lvl1pPr>
          </a:lstStyle>
          <a:p>
            <a:pPr algn="r"/>
            <a:fld id="{9A37C14A-C2B4-4F15-811A-4A2742D51C1E}" type="datetime1">
              <a:rPr lang="fr-FR" smtClean="0">
                <a:solidFill>
                  <a:prstClr val="black"/>
                </a:solidFill>
              </a:rPr>
              <a:pPr algn="r"/>
              <a:t>12/03/2026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192000" y="6406620"/>
            <a:ext cx="47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cap="all" baseline="0">
                <a:solidFill>
                  <a:schemeClr val="tx1"/>
                </a:solidFill>
              </a:defRPr>
            </a:lvl1pPr>
          </a:lstStyle>
          <a:p>
            <a:pPr algn="l"/>
            <a:r>
              <a:rPr lang="fr-FR">
                <a:solidFill>
                  <a:prstClr val="black"/>
                </a:solidFill>
              </a:rPr>
              <a:t>COPIL COMMUNICATION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4896000" y="6406620"/>
            <a:ext cx="240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cap="all" baseline="0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1190995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8" r:id="rId8"/>
    <p:sldLayoutId id="2147483709" r:id="rId9"/>
    <p:sldLayoutId id="2147483710" r:id="rId10"/>
  </p:sldLayoutIdLst>
  <p:hf hdr="0"/>
  <p:txStyles>
    <p:titleStyle>
      <a:lvl1pPr algn="l" defTabSz="1219170" rtl="0" eaLnBrk="1" latinLnBrk="0" hangingPunct="1">
        <a:lnSpc>
          <a:spcPct val="100000"/>
        </a:lnSpc>
        <a:spcBef>
          <a:spcPct val="0"/>
        </a:spcBef>
        <a:buNone/>
        <a:defRPr sz="2133" b="1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lnSpc>
          <a:spcPct val="100000"/>
        </a:lnSpc>
        <a:spcBef>
          <a:spcPts val="0"/>
        </a:spcBef>
        <a:buFont typeface="Arial" pitchFamily="34" charset="0"/>
        <a:buNone/>
        <a:defRPr sz="1467" kern="1200">
          <a:solidFill>
            <a:schemeClr val="tx1"/>
          </a:solidFill>
          <a:latin typeface="+mn-lt"/>
          <a:ea typeface="+mn-ea"/>
          <a:cs typeface="+mn-cs"/>
        </a:defRPr>
      </a:lvl1pPr>
      <a:lvl2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2pPr>
      <a:lvl3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SzPct val="100000"/>
        <a:buFont typeface="Arial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3pPr>
      <a:lvl4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100000"/>
        <a:buFont typeface="Arial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4pPr>
      <a:lvl5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4"/>
        </a:buClr>
        <a:buSzPct val="100000"/>
        <a:buFont typeface="Arial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624001" y="364800"/>
            <a:ext cx="834181" cy="4009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none" lIns="90000" tIns="36000" rIns="90000" bIns="36000" rtlCol="0" anchor="t" anchorCtr="0">
            <a:spAutoFit/>
          </a:bodyPr>
          <a:lstStyle/>
          <a:p>
            <a:r>
              <a:rPr lang="fr-FR" noProof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624000" y="1915200"/>
            <a:ext cx="11112000" cy="424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7296000" y="6406620"/>
            <a:ext cx="444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192000" y="6406620"/>
            <a:ext cx="47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4896000" y="6406620"/>
            <a:ext cx="240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cap="all" baseline="0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2160758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21" r:id="rId8"/>
    <p:sldLayoutId id="2147483722" r:id="rId9"/>
    <p:sldLayoutId id="2147483723" r:id="rId10"/>
  </p:sldLayoutIdLst>
  <p:hf sldNum="0" hdr="0" ftr="0" dt="0"/>
  <p:txStyles>
    <p:titleStyle>
      <a:lvl1pPr algn="l" defTabSz="1219170" rtl="0" eaLnBrk="1" latinLnBrk="0" hangingPunct="1">
        <a:lnSpc>
          <a:spcPct val="100000"/>
        </a:lnSpc>
        <a:spcBef>
          <a:spcPct val="0"/>
        </a:spcBef>
        <a:buNone/>
        <a:defRPr sz="2133" b="0" i="0" kern="1200" cap="all" baseline="0">
          <a:solidFill>
            <a:schemeClr val="tx1"/>
          </a:solidFill>
          <a:latin typeface="Avenir Next" panose="020B0503020202020204" pitchFamily="34" charset="0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lnSpc>
          <a:spcPct val="100000"/>
        </a:lnSpc>
        <a:spcBef>
          <a:spcPts val="0"/>
        </a:spcBef>
        <a:buFont typeface="Arial" pitchFamily="34" charset="0"/>
        <a:buNone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1pPr>
      <a:lvl2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2pPr>
      <a:lvl3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3pPr>
      <a:lvl4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4pPr>
      <a:lvl5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4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624001" y="364800"/>
            <a:ext cx="834181" cy="4009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none" lIns="90000" tIns="36000" rIns="90000" bIns="36000" rtlCol="0" anchor="t" anchorCtr="0">
            <a:spAutoFit/>
          </a:bodyPr>
          <a:lstStyle/>
          <a:p>
            <a:r>
              <a:rPr lang="fr-FR" noProof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624000" y="1915200"/>
            <a:ext cx="11112000" cy="424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7296000" y="6406620"/>
            <a:ext cx="444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192000" y="6406620"/>
            <a:ext cx="47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4896000" y="6406620"/>
            <a:ext cx="240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cap="all" baseline="0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3718011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6" r:id="rId8"/>
  </p:sldLayoutIdLst>
  <p:hf sldNum="0" hdr="0" ftr="0" dt="0"/>
  <p:txStyles>
    <p:titleStyle>
      <a:lvl1pPr algn="l" defTabSz="1219170" rtl="0" eaLnBrk="1" latinLnBrk="0" hangingPunct="1">
        <a:lnSpc>
          <a:spcPct val="100000"/>
        </a:lnSpc>
        <a:spcBef>
          <a:spcPct val="0"/>
        </a:spcBef>
        <a:buNone/>
        <a:defRPr sz="2133" b="0" i="0" kern="1200" cap="all" baseline="0">
          <a:solidFill>
            <a:schemeClr val="tx1"/>
          </a:solidFill>
          <a:latin typeface="Avenir Next" panose="020B0503020202020204" pitchFamily="34" charset="0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lnSpc>
          <a:spcPct val="100000"/>
        </a:lnSpc>
        <a:spcBef>
          <a:spcPts val="0"/>
        </a:spcBef>
        <a:buFont typeface="Arial" pitchFamily="34" charset="0"/>
        <a:buNone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1pPr>
      <a:lvl2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2pPr>
      <a:lvl3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3pPr>
      <a:lvl4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4pPr>
      <a:lvl5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4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624001" y="364800"/>
            <a:ext cx="834181" cy="4009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none" lIns="90000" tIns="36000" rIns="90000" bIns="36000" rtlCol="0" anchor="t" anchorCtr="0">
            <a:spAutoFit/>
          </a:bodyPr>
          <a:lstStyle/>
          <a:p>
            <a:r>
              <a:rPr lang="fr-FR" noProof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624000" y="1915200"/>
            <a:ext cx="11112000" cy="424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7296000" y="6406620"/>
            <a:ext cx="444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192000" y="6406620"/>
            <a:ext cx="47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b="0" i="0" cap="all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</a:lstStyle>
          <a:p>
            <a:pPr algn="l"/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4896000" y="6406620"/>
            <a:ext cx="240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cap="all" baseline="0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  <a:latin typeface="Avenir Next" panose="020B0503020202020204" pitchFamily="34" charset="0"/>
              </a:rPr>
              <a:pPr/>
              <a:t>‹N°›</a:t>
            </a:fld>
            <a:r>
              <a:rPr lang="fr-FR">
                <a:solidFill>
                  <a:prstClr val="black"/>
                </a:solidFill>
                <a:latin typeface="Avenir Next" panose="020B0503020202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1327362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6" r:id="rId9"/>
    <p:sldLayoutId id="2147483757" r:id="rId10"/>
    <p:sldLayoutId id="2147483758" r:id="rId11"/>
  </p:sldLayoutIdLst>
  <p:hf sldNum="0" hdr="0" ftr="0" dt="0"/>
  <p:txStyles>
    <p:titleStyle>
      <a:lvl1pPr algn="l" defTabSz="1219170" rtl="0" eaLnBrk="1" latinLnBrk="0" hangingPunct="1">
        <a:lnSpc>
          <a:spcPct val="100000"/>
        </a:lnSpc>
        <a:spcBef>
          <a:spcPct val="0"/>
        </a:spcBef>
        <a:buNone/>
        <a:defRPr sz="2133" b="0" i="0" kern="1200" cap="all" baseline="0">
          <a:solidFill>
            <a:schemeClr val="tx1"/>
          </a:solidFill>
          <a:latin typeface="Avenir Next" panose="020B0503020202020204" pitchFamily="34" charset="0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lnSpc>
          <a:spcPct val="100000"/>
        </a:lnSpc>
        <a:spcBef>
          <a:spcPts val="0"/>
        </a:spcBef>
        <a:buFont typeface="Arial" pitchFamily="34" charset="0"/>
        <a:buNone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1pPr>
      <a:lvl2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2pPr>
      <a:lvl3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3pPr>
      <a:lvl4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4pPr>
      <a:lvl5pPr marL="228594" indent="-228594" algn="l" defTabSz="1219170" rtl="0" eaLnBrk="1" latinLnBrk="0" hangingPunct="1">
        <a:lnSpc>
          <a:spcPct val="100000"/>
        </a:lnSpc>
        <a:spcBef>
          <a:spcPts val="0"/>
        </a:spcBef>
        <a:buClr>
          <a:schemeClr val="accent4"/>
        </a:buClr>
        <a:buSzPct val="100000"/>
        <a:buFont typeface="Arial" pitchFamily="34" charset="0"/>
        <a:buChar char="•"/>
        <a:defRPr sz="1467" b="0" i="0" kern="1200">
          <a:solidFill>
            <a:schemeClr val="tx1"/>
          </a:solidFill>
          <a:latin typeface="Avenir Next" panose="020B0503020202020204" pitchFamily="34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624002" y="364801"/>
            <a:ext cx="970435" cy="4009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none" lIns="90000" tIns="36000" rIns="90000" bIns="36000" rtlCol="0" anchor="t" anchorCtr="0">
            <a:spAutoFit/>
          </a:bodyPr>
          <a:lstStyle/>
          <a:p>
            <a:r>
              <a:rPr lang="fr-FR" noProof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624000" y="1915200"/>
            <a:ext cx="11112000" cy="424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7296000" y="6406620"/>
            <a:ext cx="444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cap="all" baseline="0">
                <a:solidFill>
                  <a:schemeClr val="tx1"/>
                </a:solidFill>
              </a:defRPr>
            </a:lvl1pPr>
          </a:lstStyle>
          <a:p>
            <a:pPr algn="r"/>
            <a:r>
              <a:rPr lang="fr-FR">
                <a:solidFill>
                  <a:prstClr val="black"/>
                </a:solidFill>
              </a:rPr>
              <a:t>Avril  I  2022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192000" y="6406620"/>
            <a:ext cx="47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cap="all" baseline="0">
                <a:solidFill>
                  <a:schemeClr val="tx1"/>
                </a:solidFill>
              </a:defRPr>
            </a:lvl1pPr>
          </a:lstStyle>
          <a:p>
            <a:pPr algn="l"/>
            <a:r>
              <a:rPr lang="fr-FR">
                <a:solidFill>
                  <a:prstClr val="black"/>
                </a:solidFill>
              </a:rPr>
              <a:t>Comparatif Véligo/Motto/Dance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4896000" y="6406620"/>
            <a:ext cx="240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067" cap="all" baseline="0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- </a:t>
            </a:r>
            <a:fld id="{733122C9-A0B9-462F-8757-0847AD287B63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r>
              <a:rPr lang="fr-FR">
                <a:solidFill>
                  <a:prstClr val="black"/>
                </a:solidFill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295059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</p:sldLayoutIdLst>
  <p:hf sldNum="0" hdr="0" ftr="0" dt="0"/>
  <p:txStyles>
    <p:titleStyle>
      <a:lvl1pPr algn="l" defTabSz="1219140" rtl="0" eaLnBrk="1" latinLnBrk="0" hangingPunct="1">
        <a:lnSpc>
          <a:spcPct val="100000"/>
        </a:lnSpc>
        <a:spcBef>
          <a:spcPct val="0"/>
        </a:spcBef>
        <a:buNone/>
        <a:defRPr sz="2133" b="1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219140" rtl="0" eaLnBrk="1" latinLnBrk="0" hangingPunct="1">
        <a:lnSpc>
          <a:spcPct val="100000"/>
        </a:lnSpc>
        <a:spcBef>
          <a:spcPts val="0"/>
        </a:spcBef>
        <a:buFont typeface="Arial" pitchFamily="34" charset="0"/>
        <a:buNone/>
        <a:defRPr sz="1467" kern="1200">
          <a:solidFill>
            <a:schemeClr val="tx1"/>
          </a:solidFill>
          <a:latin typeface="+mn-lt"/>
          <a:ea typeface="+mn-ea"/>
          <a:cs typeface="+mn-cs"/>
        </a:defRPr>
      </a:lvl1pPr>
      <a:lvl2pPr marL="228589" indent="-228589" algn="l" defTabSz="121914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2pPr>
      <a:lvl3pPr marL="228589" indent="-228589" algn="l" defTabSz="121914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SzPct val="100000"/>
        <a:buFont typeface="Arial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3pPr>
      <a:lvl4pPr marL="228589" indent="-228589" algn="l" defTabSz="121914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100000"/>
        <a:buFont typeface="Arial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4pPr>
      <a:lvl5pPr marL="228589" indent="-228589" algn="l" defTabSz="1219140" rtl="0" eaLnBrk="1" latinLnBrk="0" hangingPunct="1">
        <a:lnSpc>
          <a:spcPct val="100000"/>
        </a:lnSpc>
        <a:spcBef>
          <a:spcPts val="0"/>
        </a:spcBef>
        <a:buClr>
          <a:schemeClr val="accent4"/>
        </a:buClr>
        <a:buSzPct val="100000"/>
        <a:buFont typeface="Arial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eligo-location.fr/maisons-du-velo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rganigramme : Terminateur 39"/>
          <p:cNvSpPr/>
          <p:nvPr/>
        </p:nvSpPr>
        <p:spPr>
          <a:xfrm rot="2516343">
            <a:off x="6566504" y="3898959"/>
            <a:ext cx="13356895" cy="4407776"/>
          </a:xfrm>
          <a:prstGeom prst="flowChartTerminator">
            <a:avLst/>
          </a:prstGeom>
          <a:solidFill>
            <a:srgbClr val="21B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5" name="Image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23" y="5256168"/>
            <a:ext cx="1800956" cy="1601832"/>
          </a:xfrm>
          <a:prstGeom prst="rect">
            <a:avLst/>
          </a:prstGeom>
        </p:spPr>
      </p:pic>
      <p:sp>
        <p:nvSpPr>
          <p:cNvPr id="39" name="ZoneTexte 38"/>
          <p:cNvSpPr txBox="1"/>
          <p:nvPr/>
        </p:nvSpPr>
        <p:spPr>
          <a:xfrm>
            <a:off x="535823" y="2146312"/>
            <a:ext cx="635075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 smtClean="0">
                <a:solidFill>
                  <a:srgbClr val="21BBEF"/>
                </a:solidFill>
                <a:latin typeface="Arial Black" panose="020B0A04020102020204" pitchFamily="34" charset="0"/>
              </a:rPr>
              <a:t>LE SERVICE</a:t>
            </a:r>
            <a:endParaRPr lang="fr-FR" sz="4400" b="1" dirty="0">
              <a:solidFill>
                <a:srgbClr val="21BBEF"/>
              </a:solidFill>
              <a:latin typeface="Arial Black" panose="020B0A04020102020204" pitchFamily="34" charset="0"/>
            </a:endParaRPr>
          </a:p>
          <a:p>
            <a:r>
              <a:rPr lang="fr-FR" sz="4400" b="1" dirty="0">
                <a:solidFill>
                  <a:srgbClr val="21BBEF"/>
                </a:solidFill>
                <a:latin typeface="Arial Black" panose="020B0A04020102020204" pitchFamily="34" charset="0"/>
              </a:rPr>
              <a:t>VÉLIGO LOCATION</a:t>
            </a:r>
          </a:p>
          <a:p>
            <a:r>
              <a:rPr lang="fr-FR" sz="3600" b="1" dirty="0">
                <a:solidFill>
                  <a:srgbClr val="25303B"/>
                </a:solidFill>
                <a:latin typeface="Arial Black" panose="020B0A04020102020204" pitchFamily="34" charset="0"/>
              </a:rPr>
              <a:t>2026</a:t>
            </a:r>
          </a:p>
        </p:txBody>
      </p:sp>
      <p:sp>
        <p:nvSpPr>
          <p:cNvPr id="17" name="Organigramme : Terminateur 16"/>
          <p:cNvSpPr/>
          <p:nvPr/>
        </p:nvSpPr>
        <p:spPr>
          <a:xfrm rot="18872010">
            <a:off x="5776151" y="-2203889"/>
            <a:ext cx="13356895" cy="4407776"/>
          </a:xfrm>
          <a:prstGeom prst="flowChartTerminator">
            <a:avLst/>
          </a:prstGeom>
          <a:solidFill>
            <a:srgbClr val="253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7" b="22636"/>
          <a:stretch/>
        </p:blipFill>
        <p:spPr>
          <a:xfrm>
            <a:off x="7565165" y="1433057"/>
            <a:ext cx="3541829" cy="352328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754182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re 1"/>
          <p:cNvSpPr txBox="1">
            <a:spLocks/>
          </p:cNvSpPr>
          <p:nvPr/>
        </p:nvSpPr>
        <p:spPr>
          <a:xfrm>
            <a:off x="187692" y="171580"/>
            <a:ext cx="10515600" cy="643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LES VÉLOS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2595AF5-040F-3B37-8173-F80085D8F97B}"/>
              </a:ext>
            </a:extLst>
          </p:cNvPr>
          <p:cNvSpPr/>
          <p:nvPr/>
        </p:nvSpPr>
        <p:spPr>
          <a:xfrm>
            <a:off x="906264" y="3503459"/>
            <a:ext cx="3729453" cy="451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fr-FR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</a:t>
            </a:r>
            <a:r>
              <a:rPr lang="fr-FR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Triporteur Pro </a:t>
            </a:r>
            <a:br>
              <a:rPr lang="fr-FR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 </a:t>
            </a:r>
            <a:r>
              <a:rPr lang="fr-FR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assistance électrique </a:t>
            </a:r>
          </a:p>
        </p:txBody>
      </p:sp>
      <p:sp>
        <p:nvSpPr>
          <p:cNvPr id="27" name="Triangle isocèle 26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>
            <a:off x="2653167" y="3188465"/>
            <a:ext cx="200883" cy="161598"/>
          </a:xfrm>
          <a:prstGeom prst="triangle">
            <a:avLst/>
          </a:prstGeom>
          <a:solidFill>
            <a:srgbClr val="E736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riangle isocèle 27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>
            <a:off x="8902774" y="3188465"/>
            <a:ext cx="200883" cy="161598"/>
          </a:xfrm>
          <a:prstGeom prst="triangle">
            <a:avLst/>
          </a:prstGeom>
          <a:solidFill>
            <a:srgbClr val="E736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2595AF5-040F-3B37-8173-F80085D8F97B}"/>
              </a:ext>
            </a:extLst>
          </p:cNvPr>
          <p:cNvSpPr/>
          <p:nvPr/>
        </p:nvSpPr>
        <p:spPr>
          <a:xfrm>
            <a:off x="595591" y="5969478"/>
            <a:ext cx="3218239" cy="8577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fr-FR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</a:t>
            </a:r>
            <a:r>
              <a:rPr lang="fr-FR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Biporteur Long Pro </a:t>
            </a:r>
            <a:r>
              <a:rPr lang="fr-FR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 assistance électrique avec caisse ou plateau</a:t>
            </a:r>
          </a:p>
        </p:txBody>
      </p:sp>
      <p:sp>
        <p:nvSpPr>
          <p:cNvPr id="30" name="Triangle isocèle 29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>
            <a:off x="2104271" y="5818515"/>
            <a:ext cx="200883" cy="161598"/>
          </a:xfrm>
          <a:prstGeom prst="triangle">
            <a:avLst/>
          </a:prstGeom>
          <a:solidFill>
            <a:srgbClr val="E736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2595AF5-040F-3B37-8173-F80085D8F97B}"/>
              </a:ext>
            </a:extLst>
          </p:cNvPr>
          <p:cNvSpPr/>
          <p:nvPr/>
        </p:nvSpPr>
        <p:spPr>
          <a:xfrm>
            <a:off x="4446013" y="6216069"/>
            <a:ext cx="3995446" cy="451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 Rallongé</a:t>
            </a:r>
            <a:r>
              <a:rPr kumimoji="0" lang="fr-F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Pro à assistance électrique avec caisse ou plateau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Triangle isocèle 31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>
            <a:off x="6365750" y="5912201"/>
            <a:ext cx="200883" cy="161598"/>
          </a:xfrm>
          <a:prstGeom prst="triangle">
            <a:avLst/>
          </a:prstGeom>
          <a:solidFill>
            <a:srgbClr val="E736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2595AF5-040F-3B37-8173-F80085D8F97B}"/>
              </a:ext>
            </a:extLst>
          </p:cNvPr>
          <p:cNvSpPr/>
          <p:nvPr/>
        </p:nvSpPr>
        <p:spPr>
          <a:xfrm>
            <a:off x="6729274" y="3476697"/>
            <a:ext cx="4547882" cy="451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fr-FR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</a:t>
            </a:r>
            <a:r>
              <a:rPr lang="fr-FR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Biporteur Léger </a:t>
            </a:r>
            <a:r>
              <a:rPr lang="fr-FR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 à assistance électrique avec caisse ou plateau</a:t>
            </a:r>
          </a:p>
        </p:txBody>
      </p:sp>
      <p:pic>
        <p:nvPicPr>
          <p:cNvPr id="34" name="Imag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3657" y="1011820"/>
            <a:ext cx="2955590" cy="1726651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31" b="26260"/>
          <a:stretch/>
        </p:blipFill>
        <p:spPr>
          <a:xfrm>
            <a:off x="6466191" y="1237293"/>
            <a:ext cx="2678752" cy="1804133"/>
          </a:xfrm>
          <a:prstGeom prst="rect">
            <a:avLst/>
          </a:prstGeom>
        </p:spPr>
      </p:pic>
      <p:pic>
        <p:nvPicPr>
          <p:cNvPr id="36" name="Image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4" y="3632417"/>
            <a:ext cx="4177634" cy="2784226"/>
          </a:xfrm>
          <a:prstGeom prst="rect">
            <a:avLst/>
          </a:prstGeom>
        </p:spPr>
      </p:pic>
      <p:pic>
        <p:nvPicPr>
          <p:cNvPr id="37" name="Image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1459" y="4963569"/>
            <a:ext cx="2596744" cy="2033087"/>
          </a:xfrm>
          <a:prstGeom prst="rect">
            <a:avLst/>
          </a:prstGeom>
        </p:spPr>
      </p:pic>
      <p:pic>
        <p:nvPicPr>
          <p:cNvPr id="38" name="Image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9267">
            <a:off x="1109492" y="1396378"/>
            <a:ext cx="3087351" cy="2056621"/>
          </a:xfrm>
          <a:prstGeom prst="rect">
            <a:avLst/>
          </a:prstGeom>
        </p:spPr>
      </p:pic>
      <p:pic>
        <p:nvPicPr>
          <p:cNvPr id="39" name="Image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117" y="4074899"/>
            <a:ext cx="3207238" cy="2131090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E2CF6F35-95B6-89D1-9FAD-D02E86F860FE}"/>
              </a:ext>
            </a:extLst>
          </p:cNvPr>
          <p:cNvSpPr/>
          <p:nvPr/>
        </p:nvSpPr>
        <p:spPr>
          <a:xfrm>
            <a:off x="10045343" y="4271138"/>
            <a:ext cx="1997458" cy="1316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Remorque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noProof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(Compatible</a:t>
            </a:r>
            <a:r>
              <a:rPr lang="fr-FR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avec le modèle rallongé)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" name="Triangle isocèle 40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 rot="5400000" flipH="1" flipV="1">
            <a:off x="9841718" y="5042320"/>
            <a:ext cx="221415" cy="185835"/>
          </a:xfrm>
          <a:prstGeom prst="triangle">
            <a:avLst/>
          </a:prstGeom>
          <a:solidFill>
            <a:srgbClr val="E736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ectangle : coins arrondis 11">
            <a:extLst>
              <a:ext uri="{FF2B5EF4-FFF2-40B4-BE49-F238E27FC236}">
                <a16:creationId xmlns:a16="http://schemas.microsoft.com/office/drawing/2014/main" id="{0B19032B-DE91-D371-C36E-7C48449CF7B4}"/>
              </a:ext>
            </a:extLst>
          </p:cNvPr>
          <p:cNvSpPr/>
          <p:nvPr/>
        </p:nvSpPr>
        <p:spPr>
          <a:xfrm>
            <a:off x="7116048" y="199847"/>
            <a:ext cx="4874422" cy="869223"/>
          </a:xfrm>
          <a:prstGeom prst="roundRect">
            <a:avLst/>
          </a:prstGeom>
          <a:solidFill>
            <a:srgbClr val="E736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1D73D7BC-97EC-F755-4A10-3D20826684E6}"/>
              </a:ext>
            </a:extLst>
          </p:cNvPr>
          <p:cNvSpPr txBox="1"/>
          <p:nvPr/>
        </p:nvSpPr>
        <p:spPr>
          <a:xfrm>
            <a:off x="7184314" y="357484"/>
            <a:ext cx="47378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/>
            <a:r>
              <a:rPr lang="fr-F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Possibilité de louer jusqu’à 5 vélos parmi les 4 modèles disponibles, en mixant les </a:t>
            </a:r>
            <a:r>
              <a:rPr lang="fr-FR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modèles.</a:t>
            </a:r>
            <a:endParaRPr lang="fr-FR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à coins arrondis 46"/>
          <p:cNvSpPr/>
          <p:nvPr/>
        </p:nvSpPr>
        <p:spPr>
          <a:xfrm>
            <a:off x="-211957" y="-341817"/>
            <a:ext cx="6561791" cy="1577340"/>
          </a:xfrm>
          <a:prstGeom prst="roundRect">
            <a:avLst/>
          </a:prstGeom>
          <a:solidFill>
            <a:srgbClr val="E7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83D04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Titre 1"/>
          <p:cNvSpPr txBox="1">
            <a:spLocks/>
          </p:cNvSpPr>
          <p:nvPr/>
        </p:nvSpPr>
        <p:spPr>
          <a:xfrm>
            <a:off x="340092" y="323980"/>
            <a:ext cx="10515600" cy="643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LES CARGOS PROFESSIONNELS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740435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F13258D3-8AD5-7A40-0544-7AAB935F0289}"/>
              </a:ext>
            </a:extLst>
          </p:cNvPr>
          <p:cNvSpPr txBox="1"/>
          <p:nvPr/>
        </p:nvSpPr>
        <p:spPr>
          <a:xfrm>
            <a:off x="6165129" y="1518268"/>
            <a:ext cx="570080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/>
              <a:t>Accompagnement par un conseiller </a:t>
            </a:r>
            <a:r>
              <a:rPr lang="fr-FR" b="1" dirty="0" smtClean="0"/>
              <a:t>mobilité, </a:t>
            </a:r>
            <a:r>
              <a:rPr lang="fr-FR" dirty="0" smtClean="0"/>
              <a:t>afin </a:t>
            </a:r>
            <a:r>
              <a:rPr lang="fr-FR" dirty="0"/>
              <a:t>de faciliter la transition des professionnels vers la mobilité </a:t>
            </a:r>
            <a:r>
              <a:rPr lang="fr-FR" dirty="0" smtClean="0"/>
              <a:t>active, </a:t>
            </a:r>
            <a:r>
              <a:rPr lang="fr-FR" dirty="0"/>
              <a:t>Véligo Location les accompagne dans leur parcours :</a:t>
            </a:r>
          </a:p>
          <a:p>
            <a:pPr marL="285750" indent="-285750" algn="just">
              <a:buFontTx/>
              <a:buChar char="-"/>
            </a:pPr>
            <a:r>
              <a:rPr lang="fr-FR" b="1" dirty="0">
                <a:solidFill>
                  <a:srgbClr val="E73628"/>
                </a:solidFill>
              </a:rPr>
              <a:t>Questionnaire en ligne</a:t>
            </a:r>
            <a:r>
              <a:rPr lang="fr-FR" dirty="0">
                <a:solidFill>
                  <a:srgbClr val="E73628"/>
                </a:solidFill>
              </a:rPr>
              <a:t> </a:t>
            </a:r>
            <a:r>
              <a:rPr lang="fr-FR" dirty="0"/>
              <a:t>pour pré-qualifier les modèles et accessoires préconisés</a:t>
            </a:r>
          </a:p>
          <a:p>
            <a:pPr marL="285750" indent="-285750" algn="just">
              <a:buFontTx/>
              <a:buChar char="-"/>
            </a:pPr>
            <a:r>
              <a:rPr lang="fr-FR" b="1" dirty="0">
                <a:solidFill>
                  <a:srgbClr val="E73628"/>
                </a:solidFill>
              </a:rPr>
              <a:t>Bilan mobilité en Maison du vélo</a:t>
            </a:r>
          </a:p>
          <a:p>
            <a:pPr marL="285750" indent="-285750" algn="just">
              <a:buFontTx/>
              <a:buChar char="-"/>
            </a:pPr>
            <a:r>
              <a:rPr lang="fr-FR" b="1" dirty="0">
                <a:solidFill>
                  <a:srgbClr val="E73628"/>
                </a:solidFill>
              </a:rPr>
              <a:t>Essai du ou des vélos présélectionnés</a:t>
            </a:r>
            <a:r>
              <a:rPr lang="fr-FR" dirty="0"/>
              <a:t>, conseils pratiques pour la prise en main, conseils de sécurité</a:t>
            </a:r>
          </a:p>
          <a:p>
            <a:pPr marL="285750" indent="-285750" algn="just">
              <a:buFontTx/>
              <a:buChar char="-"/>
            </a:pPr>
            <a:r>
              <a:rPr lang="fr-FR" dirty="0"/>
              <a:t>Les professionnels peuvent alors </a:t>
            </a:r>
            <a:r>
              <a:rPr lang="fr-FR" b="1" dirty="0">
                <a:solidFill>
                  <a:srgbClr val="E73628"/>
                </a:solidFill>
              </a:rPr>
              <a:t>finaliser sur place leur souscription</a:t>
            </a:r>
            <a:r>
              <a:rPr lang="fr-FR" dirty="0"/>
              <a:t> après vérification des pièces justificatives et repartir avec le ou les vélos si ils sont disponibles, ou demander une livraison </a:t>
            </a:r>
            <a:r>
              <a:rPr lang="fr-FR" dirty="0" smtClean="0"/>
              <a:t>ultérieure à </a:t>
            </a:r>
            <a:r>
              <a:rPr lang="fr-FR" dirty="0"/>
              <a:t>l’adresse de leur choix.</a:t>
            </a:r>
          </a:p>
          <a:p>
            <a:pPr marL="285750" indent="-285750" algn="just">
              <a:buFontTx/>
              <a:buChar char="-"/>
            </a:pPr>
            <a:r>
              <a:rPr lang="fr-FR" dirty="0"/>
              <a:t>Ils peuvent </a:t>
            </a:r>
            <a:r>
              <a:rPr lang="fr-FR" b="1" dirty="0">
                <a:solidFill>
                  <a:srgbClr val="E73628"/>
                </a:solidFill>
              </a:rPr>
              <a:t>finaliser leur souscription ultérieurement si besoin</a:t>
            </a:r>
            <a:r>
              <a:rPr lang="fr-FR" b="1" dirty="0">
                <a:solidFill>
                  <a:srgbClr val="83D04E"/>
                </a:solidFill>
              </a:rPr>
              <a:t> </a:t>
            </a:r>
            <a:r>
              <a:rPr lang="fr-FR" dirty="0"/>
              <a:t>d’un délai de réflexion</a:t>
            </a:r>
          </a:p>
          <a:p>
            <a:pPr marL="285750" indent="-285750" algn="just">
              <a:buFontTx/>
              <a:buChar char="-"/>
            </a:pPr>
            <a:endParaRPr lang="fr-FR" dirty="0"/>
          </a:p>
          <a:p>
            <a:pPr marL="285750" indent="-285750" algn="just">
              <a:buFontTx/>
              <a:buChar char="-"/>
            </a:pP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415" y="1518268"/>
            <a:ext cx="5150465" cy="492023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Rectangle à coins arrondis 5"/>
          <p:cNvSpPr/>
          <p:nvPr/>
        </p:nvSpPr>
        <p:spPr>
          <a:xfrm>
            <a:off x="-364357" y="-494217"/>
            <a:ext cx="6561791" cy="1577340"/>
          </a:xfrm>
          <a:prstGeom prst="roundRect">
            <a:avLst/>
          </a:prstGeom>
          <a:solidFill>
            <a:srgbClr val="E7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83D04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523151" y="727103"/>
            <a:ext cx="3368365" cy="489857"/>
          </a:xfrm>
          <a:prstGeom prst="roundRect">
            <a:avLst/>
          </a:prstGeom>
          <a:solidFill>
            <a:schemeClr val="bg1"/>
          </a:solidFill>
          <a:ln>
            <a:solidFill>
              <a:srgbClr val="E736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E7362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 parcours de souscription</a:t>
            </a:r>
            <a:endParaRPr kumimoji="0" lang="fr-FR" sz="1800" b="1" i="1" u="none" strike="noStrike" kern="1200" cap="none" spc="0" normalizeH="0" baseline="0" noProof="0" dirty="0">
              <a:ln>
                <a:noFill/>
              </a:ln>
              <a:solidFill>
                <a:srgbClr val="E7362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itre 1"/>
          <p:cNvSpPr txBox="1">
            <a:spLocks/>
          </p:cNvSpPr>
          <p:nvPr/>
        </p:nvSpPr>
        <p:spPr>
          <a:xfrm>
            <a:off x="187692" y="171580"/>
            <a:ext cx="10515600" cy="643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LES CARGOS PROFESSIONNELS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3386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à coins arrondis 8"/>
          <p:cNvSpPr/>
          <p:nvPr/>
        </p:nvSpPr>
        <p:spPr>
          <a:xfrm>
            <a:off x="9112102" y="926588"/>
            <a:ext cx="2736887" cy="1577340"/>
          </a:xfrm>
          <a:prstGeom prst="roundRect">
            <a:avLst/>
          </a:prstGeom>
          <a:solidFill>
            <a:srgbClr val="21B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5635256" cy="6858000"/>
          </a:xfrm>
          <a:prstGeom prst="rect">
            <a:avLst/>
          </a:prstGeom>
          <a:solidFill>
            <a:srgbClr val="21B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Organigramme : Terminateur 39"/>
          <p:cNvSpPr/>
          <p:nvPr/>
        </p:nvSpPr>
        <p:spPr>
          <a:xfrm rot="18166147">
            <a:off x="-6338205" y="5908516"/>
            <a:ext cx="13356895" cy="4407776"/>
          </a:xfrm>
          <a:prstGeom prst="flowChartTerminator">
            <a:avLst/>
          </a:prstGeom>
          <a:solidFill>
            <a:srgbClr val="EFE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5802" b="10933"/>
          <a:stretch/>
        </p:blipFill>
        <p:spPr>
          <a:xfrm>
            <a:off x="929011" y="2727148"/>
            <a:ext cx="3490240" cy="3499663"/>
          </a:xfrm>
          <a:prstGeom prst="ellipse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5943600" y="3707373"/>
            <a:ext cx="570968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600" b="1" dirty="0" smtClean="0">
                <a:solidFill>
                  <a:srgbClr val="21BBEF"/>
                </a:solidFill>
                <a:latin typeface="Arial Black" panose="020B0A04020102020204" pitchFamily="34" charset="0"/>
              </a:rPr>
              <a:t>LES MAISONS </a:t>
            </a:r>
          </a:p>
          <a:p>
            <a:pPr algn="r"/>
            <a:r>
              <a:rPr lang="fr-FR" sz="4600" b="1" dirty="0" smtClean="0">
                <a:solidFill>
                  <a:srgbClr val="21BBEF"/>
                </a:solidFill>
                <a:latin typeface="Arial Black" panose="020B0A04020102020204" pitchFamily="34" charset="0"/>
              </a:rPr>
              <a:t>DU VÉLO</a:t>
            </a:r>
            <a:endParaRPr lang="fr-FR" sz="4600" b="1" dirty="0">
              <a:solidFill>
                <a:srgbClr val="21BBEF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9402098" y="1161260"/>
            <a:ext cx="22511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#2</a:t>
            </a:r>
            <a:endParaRPr lang="fr-FR" sz="6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520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à coins arrondis 24"/>
          <p:cNvSpPr/>
          <p:nvPr/>
        </p:nvSpPr>
        <p:spPr>
          <a:xfrm>
            <a:off x="-364356" y="-494217"/>
            <a:ext cx="7236280" cy="1577340"/>
          </a:xfrm>
          <a:prstGeom prst="roundRect">
            <a:avLst/>
          </a:prstGeom>
          <a:solidFill>
            <a:srgbClr val="21B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C981A20-9016-69EF-E1FF-0EEE0E553A49}"/>
              </a:ext>
            </a:extLst>
          </p:cNvPr>
          <p:cNvSpPr txBox="1"/>
          <p:nvPr/>
        </p:nvSpPr>
        <p:spPr>
          <a:xfrm>
            <a:off x="349576" y="1320719"/>
            <a:ext cx="1143422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/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Afin de promouvoir l’usage du vélo en Île-de-France et prodiguer des </a:t>
            </a:r>
            <a:r>
              <a:rPr lang="fr-FR" sz="1600" b="1" dirty="0">
                <a:solidFill>
                  <a:srgbClr val="21BB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conseils aux usagers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et aux </a:t>
            </a:r>
            <a:r>
              <a:rPr lang="fr-FR" sz="1600" b="1" dirty="0">
                <a:solidFill>
                  <a:srgbClr val="21BB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intéressés qui souhaitent se lancer dans l’aventure</a:t>
            </a:r>
            <a:r>
              <a:rPr lang="fr-FR" sz="1600" b="1" dirty="0">
                <a:solidFill>
                  <a:srgbClr val="83D0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Véligo Location, Île-de-France Mobilités prévoit également le déploiement des Maisons du Vélo dans toute la région.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C981A20-9016-69EF-E1FF-0EEE0E553A49}"/>
              </a:ext>
            </a:extLst>
          </p:cNvPr>
          <p:cNvSpPr txBox="1"/>
          <p:nvPr/>
        </p:nvSpPr>
        <p:spPr>
          <a:xfrm>
            <a:off x="349577" y="2230033"/>
            <a:ext cx="4929434" cy="4478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/>
            <a:r>
              <a:rPr lang="fr-FR" sz="1500" dirty="0">
                <a:latin typeface="Arial" panose="020B0604020202020204" pitchFamily="34" charset="0"/>
                <a:cs typeface="Arial" panose="020B0604020202020204" pitchFamily="34" charset="0"/>
              </a:rPr>
              <a:t>Ces Maisons du Vélo proposeront :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fr-FR" sz="1500" b="1" dirty="0">
                <a:solidFill>
                  <a:srgbClr val="21BB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Informations</a:t>
            </a:r>
            <a:r>
              <a:rPr lang="fr-FR" sz="1500" dirty="0">
                <a:latin typeface="Arial" panose="020B0604020202020204" pitchFamily="34" charset="0"/>
                <a:cs typeface="Arial" panose="020B0604020202020204" pitchFamily="34" charset="0"/>
              </a:rPr>
              <a:t> sur Véligo Location mais aussi tous les services vélos d’IDFM 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fr-FR" sz="1500" b="1" dirty="0">
                <a:solidFill>
                  <a:srgbClr val="21BB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Essais des vélos </a:t>
            </a:r>
            <a:r>
              <a:rPr lang="fr-FR" sz="1500" dirty="0">
                <a:latin typeface="Arial" panose="020B0604020202020204" pitchFamily="34" charset="0"/>
                <a:cs typeface="Arial" panose="020B0604020202020204" pitchFamily="34" charset="0"/>
              </a:rPr>
              <a:t>Véligo Location avant souscription ;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fr-FR" sz="1500" b="1" dirty="0">
                <a:solidFill>
                  <a:srgbClr val="21BB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Location courte durée </a:t>
            </a:r>
            <a:r>
              <a:rPr lang="fr-FR" sz="1500" dirty="0">
                <a:latin typeface="Arial" panose="020B0604020202020204" pitchFamily="34" charset="0"/>
                <a:cs typeface="Arial" panose="020B0604020202020204" pitchFamily="34" charset="0"/>
              </a:rPr>
              <a:t>de VAE et vélos mécaniques ;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fr-FR" sz="1500" b="1" dirty="0">
                <a:solidFill>
                  <a:srgbClr val="21BB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Réparation</a:t>
            </a:r>
            <a:r>
              <a:rPr lang="fr-FR" sz="1500" dirty="0">
                <a:latin typeface="Arial" panose="020B0604020202020204" pitchFamily="34" charset="0"/>
                <a:cs typeface="Arial" panose="020B0604020202020204" pitchFamily="34" charset="0"/>
              </a:rPr>
              <a:t> pour les clients Véligo Location ;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fr-FR" sz="1500" b="1" dirty="0">
                <a:solidFill>
                  <a:srgbClr val="21BB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Accompagnement personnalisé </a:t>
            </a:r>
            <a:r>
              <a:rPr lang="fr-FR" sz="1500" dirty="0">
                <a:latin typeface="Arial" panose="020B0604020202020204" pitchFamily="34" charset="0"/>
                <a:cs typeface="Arial" panose="020B0604020202020204" pitchFamily="34" charset="0"/>
              </a:rPr>
              <a:t>pour les professionnels et les personnes à besoins spécifiques souhaitant souscrire à Véligo Location afin de garantir que le vélo proposé soit adapté aux besoins particuliers ;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fr-FR" sz="1500" b="1" dirty="0">
                <a:solidFill>
                  <a:srgbClr val="21BB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Equipements de petits outillages </a:t>
            </a:r>
            <a:r>
              <a:rPr lang="fr-FR" sz="1500" dirty="0">
                <a:latin typeface="Arial" panose="020B0604020202020204" pitchFamily="34" charset="0"/>
                <a:cs typeface="Arial" panose="020B0604020202020204" pitchFamily="34" charset="0"/>
              </a:rPr>
              <a:t>(pompe ou petits outils) disponibles pour tous les cyclistes en autonomie ;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fr-FR" sz="1500" b="1" dirty="0">
                <a:solidFill>
                  <a:srgbClr val="21BB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Animations variées</a:t>
            </a:r>
            <a:r>
              <a:rPr lang="fr-FR" sz="1500" b="1" dirty="0">
                <a:solidFill>
                  <a:srgbClr val="83D0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500" dirty="0">
                <a:latin typeface="Arial" panose="020B0604020202020204" pitchFamily="34" charset="0"/>
                <a:cs typeface="Arial" panose="020B0604020202020204" pitchFamily="34" charset="0"/>
              </a:rPr>
              <a:t>proposées par des partenaires tels que des séances de vélo-école, de remise en selle, de l’apprentissage à la réparation…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13258D3-8AD5-7A40-0544-7AAB935F0289}"/>
              </a:ext>
            </a:extLst>
          </p:cNvPr>
          <p:cNvSpPr txBox="1"/>
          <p:nvPr/>
        </p:nvSpPr>
        <p:spPr>
          <a:xfrm>
            <a:off x="235278" y="412608"/>
            <a:ext cx="34985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LES MAISONS DU VÉLO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8802" y="2389779"/>
            <a:ext cx="2722391" cy="2041793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978" y="4587067"/>
            <a:ext cx="3019116" cy="197196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978" y="2389312"/>
            <a:ext cx="3630684" cy="204226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8"/>
          <a:stretch/>
        </p:blipFill>
        <p:spPr>
          <a:xfrm>
            <a:off x="8719793" y="4587067"/>
            <a:ext cx="3321399" cy="197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3634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à coins arrondis 24"/>
          <p:cNvSpPr/>
          <p:nvPr/>
        </p:nvSpPr>
        <p:spPr>
          <a:xfrm>
            <a:off x="-364356" y="-494217"/>
            <a:ext cx="7236280" cy="1577340"/>
          </a:xfrm>
          <a:prstGeom prst="roundRect">
            <a:avLst/>
          </a:prstGeom>
          <a:solidFill>
            <a:srgbClr val="21B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13258D3-8AD5-7A40-0544-7AAB935F0289}"/>
              </a:ext>
            </a:extLst>
          </p:cNvPr>
          <p:cNvSpPr txBox="1"/>
          <p:nvPr/>
        </p:nvSpPr>
        <p:spPr>
          <a:xfrm>
            <a:off x="235278" y="412608"/>
            <a:ext cx="34985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LES MAISONS DU VÉLO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9DE25B-DA07-6EE7-4621-606342D7B460}"/>
              </a:ext>
            </a:extLst>
          </p:cNvPr>
          <p:cNvSpPr txBox="1"/>
          <p:nvPr/>
        </p:nvSpPr>
        <p:spPr>
          <a:xfrm>
            <a:off x="331250" y="1445659"/>
            <a:ext cx="4628100" cy="3847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1900" b="1" dirty="0">
                <a:solidFill>
                  <a:srgbClr val="21BBEF"/>
                </a:solidFill>
              </a:rPr>
              <a:t>LES PREMIÈRES MAISONS DU VÉLO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C981A20-9016-69EF-E1FF-0EEE0E553A49}"/>
              </a:ext>
            </a:extLst>
          </p:cNvPr>
          <p:cNvSpPr txBox="1"/>
          <p:nvPr/>
        </p:nvSpPr>
        <p:spPr>
          <a:xfrm>
            <a:off x="331250" y="1998536"/>
            <a:ext cx="518055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fr-FR" dirty="0" smtClean="0"/>
              <a:t>Croix-de-</a:t>
            </a:r>
            <a:r>
              <a:rPr lang="fr-FR" dirty="0" err="1" smtClean="0"/>
              <a:t>Berny</a:t>
            </a:r>
            <a:r>
              <a:rPr lang="fr-FR" dirty="0" smtClean="0"/>
              <a:t> 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fr-FR" dirty="0" smtClean="0"/>
              <a:t>Ermont-Eaubonne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fr-FR" dirty="0" err="1" smtClean="0"/>
              <a:t>Juvisy</a:t>
            </a:r>
            <a:r>
              <a:rPr lang="fr-FR" dirty="0" smtClean="0"/>
              <a:t> 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fr-FR" dirty="0" smtClean="0"/>
              <a:t>Aulnay-Sous-Bois 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fr-FR" dirty="0"/>
              <a:t>Maisons-Alfort-Alfortville</a:t>
            </a:r>
            <a:endParaRPr lang="fr-FR" dirty="0" smtClean="0"/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fr-FR" dirty="0" smtClean="0"/>
              <a:t>Maison du Vélo Mobile du 78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fr-FR" dirty="0" smtClean="0"/>
              <a:t>Maison du Vélo Mobile du 95</a:t>
            </a:r>
          </a:p>
        </p:txBody>
      </p:sp>
      <p:sp>
        <p:nvSpPr>
          <p:cNvPr id="3" name="Rectangle 2"/>
          <p:cNvSpPr/>
          <p:nvPr/>
        </p:nvSpPr>
        <p:spPr>
          <a:xfrm>
            <a:off x="331250" y="4692652"/>
            <a:ext cx="51080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fr-FR" b="1" dirty="0" smtClean="0">
                <a:solidFill>
                  <a:srgbClr val="21BBEF"/>
                </a:solidFill>
              </a:rPr>
              <a:t>Automne </a:t>
            </a:r>
            <a:r>
              <a:rPr lang="fr-FR" b="1" dirty="0">
                <a:solidFill>
                  <a:srgbClr val="21BBEF"/>
                </a:solidFill>
              </a:rPr>
              <a:t>2026</a:t>
            </a:r>
            <a:r>
              <a:rPr lang="fr-FR" dirty="0">
                <a:solidFill>
                  <a:srgbClr val="21BBEF"/>
                </a:solidFill>
              </a:rPr>
              <a:t> </a:t>
            </a:r>
            <a:r>
              <a:rPr lang="fr-FR" dirty="0"/>
              <a:t>: </a:t>
            </a:r>
            <a:r>
              <a:rPr lang="fr-FR" dirty="0" smtClean="0"/>
              <a:t>Evry-Courcouronnes et Houilles-Carrières</a:t>
            </a:r>
            <a:endParaRPr lang="fr-FR" dirty="0"/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fr-FR" b="1" dirty="0" smtClean="0">
                <a:solidFill>
                  <a:srgbClr val="21BBEF"/>
                </a:solidFill>
              </a:rPr>
              <a:t>Fin </a:t>
            </a:r>
            <a:r>
              <a:rPr lang="fr-FR" b="1" dirty="0">
                <a:solidFill>
                  <a:srgbClr val="21BBEF"/>
                </a:solidFill>
              </a:rPr>
              <a:t>2026 </a:t>
            </a:r>
            <a:r>
              <a:rPr lang="fr-FR" b="1" dirty="0">
                <a:solidFill>
                  <a:srgbClr val="83D04E"/>
                </a:solidFill>
              </a:rPr>
              <a:t>: </a:t>
            </a:r>
            <a:r>
              <a:rPr lang="fr-FR" dirty="0"/>
              <a:t>Cergy 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fr-FR" b="1" dirty="0" smtClean="0">
                <a:solidFill>
                  <a:srgbClr val="21BBEF"/>
                </a:solidFill>
              </a:rPr>
              <a:t>Début </a:t>
            </a:r>
            <a:r>
              <a:rPr lang="fr-FR" b="1" dirty="0" smtClean="0">
                <a:solidFill>
                  <a:srgbClr val="21BBEF"/>
                </a:solidFill>
              </a:rPr>
              <a:t>2027 </a:t>
            </a:r>
            <a:r>
              <a:rPr lang="fr-FR" dirty="0" smtClean="0"/>
              <a:t>: Palaiseau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F9DE25B-DA07-6EE7-4621-606342D7B460}"/>
              </a:ext>
            </a:extLst>
          </p:cNvPr>
          <p:cNvSpPr txBox="1"/>
          <p:nvPr/>
        </p:nvSpPr>
        <p:spPr>
          <a:xfrm>
            <a:off x="331250" y="4246944"/>
            <a:ext cx="4628100" cy="3847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1900" b="1" dirty="0" smtClean="0">
                <a:solidFill>
                  <a:srgbClr val="21BBEF"/>
                </a:solidFill>
              </a:rPr>
              <a:t>PROCHAINES OUVERTURES :</a:t>
            </a:r>
            <a:endParaRPr lang="fr-FR" sz="1900" b="1" dirty="0">
              <a:solidFill>
                <a:srgbClr val="21BBEF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0033" y="1445659"/>
            <a:ext cx="5883719" cy="455139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31250" y="6214141"/>
            <a:ext cx="111034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b="1" smtClean="0">
                <a:solidFill>
                  <a:srgbClr val="21BBEF"/>
                </a:solidFill>
                <a:sym typeface="Wingdings" panose="05000000000000000000" pitchFamily="2" charset="2"/>
              </a:rPr>
              <a:t> </a:t>
            </a:r>
            <a:r>
              <a:rPr lang="fr-FR" b="1" smtClean="0">
                <a:solidFill>
                  <a:srgbClr val="21BBEF"/>
                </a:solidFill>
              </a:rPr>
              <a:t>Planning </a:t>
            </a:r>
            <a:r>
              <a:rPr lang="fr-FR" b="1" dirty="0" smtClean="0">
                <a:solidFill>
                  <a:srgbClr val="21BBEF"/>
                </a:solidFill>
              </a:rPr>
              <a:t>de déplacement des maisons du vélo mobiles </a:t>
            </a:r>
            <a:r>
              <a:rPr lang="fr-FR" dirty="0"/>
              <a:t>:  </a:t>
            </a:r>
            <a:r>
              <a:rPr lang="fr-FR" dirty="0">
                <a:hlinkClick r:id="rId3"/>
              </a:rPr>
              <a:t>https://</a:t>
            </a:r>
            <a:r>
              <a:rPr lang="fr-FR" dirty="0" smtClean="0">
                <a:hlinkClick r:id="rId3"/>
              </a:rPr>
              <a:t>www.veligo-location.fr/maisons-du-velo</a:t>
            </a:r>
            <a:r>
              <a:rPr lang="fr-FR" dirty="0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9413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à coins arrondis 19"/>
          <p:cNvSpPr/>
          <p:nvPr/>
        </p:nvSpPr>
        <p:spPr>
          <a:xfrm>
            <a:off x="-364357" y="-494217"/>
            <a:ext cx="6561791" cy="1577340"/>
          </a:xfrm>
          <a:prstGeom prst="roundRect">
            <a:avLst/>
          </a:prstGeom>
          <a:solidFill>
            <a:srgbClr val="253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83D04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itre 1"/>
          <p:cNvSpPr txBox="1">
            <a:spLocks/>
          </p:cNvSpPr>
          <p:nvPr/>
        </p:nvSpPr>
        <p:spPr>
          <a:xfrm>
            <a:off x="187692" y="171580"/>
            <a:ext cx="10515600" cy="643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LE SERVICE VÉLIGO LOCATION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299211" y="1638646"/>
            <a:ext cx="11408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600" b="1" dirty="0" smtClean="0">
                <a:solidFill>
                  <a:srgbClr val="21BB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VÉLIGO LOCATION C’EST LE SERVICE D’ÎLE-DE-FRANCE MOBILITÉS DE LOCATION LONGUE DURÉE DE VÉLOS POUR LES PARTICULIERS ET LES PROFESSIONNELS.</a:t>
            </a:r>
          </a:p>
          <a:p>
            <a:pPr algn="just"/>
            <a:endParaRPr lang="fr-F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Le but du service est de permettre à tous les Franciliens qui le souhaitent de tester un vélo dans leurs trajets du quotidien, durant 3, 6, 9 ou 12 mois selon les modèles, avant d’adopter définitivement cette nouvelle mobilité.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En offrant la possibilité d’essayer un vélo pendant plusieurs mois, Véligo Location </a:t>
            </a:r>
            <a:r>
              <a:rPr lang="fr-FR" sz="1600" b="1" dirty="0">
                <a:solidFill>
                  <a:srgbClr val="21BB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facilite le passage au vélo comme mode de déplacement au quotidien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, que ce soit pour les trajets domicile-travail, les déplacements professionnels ou les usages </a:t>
            </a:r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loisirs.</a:t>
            </a:r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fr-F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4 gammes de vélos sont disponibles à la location : </a:t>
            </a:r>
          </a:p>
        </p:txBody>
      </p:sp>
      <p:sp>
        <p:nvSpPr>
          <p:cNvPr id="25" name="Rectangle à coins arrondis 24"/>
          <p:cNvSpPr/>
          <p:nvPr/>
        </p:nvSpPr>
        <p:spPr>
          <a:xfrm>
            <a:off x="663636" y="4156782"/>
            <a:ext cx="2045618" cy="471312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21BB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1BBEF"/>
                </a:solidFill>
                <a:effectLst/>
                <a:uLnTx/>
                <a:uFillTx/>
                <a:latin typeface="Arial Black" panose="020B0A04020102020204" pitchFamily="34" charset="0"/>
              </a:rPr>
              <a:t>LES ESSENTIELS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Arial Black" panose="020B0A04020102020204" pitchFamily="34" charset="0"/>
            </a:endParaRPr>
          </a:p>
        </p:txBody>
      </p:sp>
      <p:sp>
        <p:nvSpPr>
          <p:cNvPr id="29" name="Rectangle à coins arrondis 28"/>
          <p:cNvSpPr/>
          <p:nvPr/>
        </p:nvSpPr>
        <p:spPr>
          <a:xfrm>
            <a:off x="3644296" y="4156782"/>
            <a:ext cx="2045618" cy="471312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0B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B400"/>
                </a:solidFill>
                <a:effectLst/>
                <a:uLnTx/>
                <a:uFillTx/>
                <a:latin typeface="Arial Black" panose="020B0A04020102020204" pitchFamily="34" charset="0"/>
              </a:rPr>
              <a:t>LES CARGOS 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F0B400"/>
              </a:solidFill>
              <a:effectLst/>
              <a:uLnTx/>
              <a:uFillTx/>
              <a:latin typeface="Arial Black" panose="020B0A04020102020204" pitchFamily="34" charset="0"/>
            </a:endParaRPr>
          </a:p>
        </p:txBody>
      </p:sp>
      <p:sp>
        <p:nvSpPr>
          <p:cNvPr id="30" name="Rectangle à coins arrondis 29"/>
          <p:cNvSpPr/>
          <p:nvPr/>
        </p:nvSpPr>
        <p:spPr>
          <a:xfrm>
            <a:off x="6624956" y="4156782"/>
            <a:ext cx="2045618" cy="471312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83D0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3D04E"/>
                </a:solidFill>
                <a:effectLst/>
                <a:uLnTx/>
                <a:uFillTx/>
                <a:latin typeface="Arial Black" panose="020B0A04020102020204" pitchFamily="34" charset="0"/>
              </a:rPr>
              <a:t>LES ADAPTÉS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83D04E"/>
              </a:solidFill>
              <a:effectLst/>
              <a:uLnTx/>
              <a:uFillTx/>
              <a:latin typeface="Arial Black" panose="020B0A04020102020204" pitchFamily="34" charset="0"/>
            </a:endParaRPr>
          </a:p>
        </p:txBody>
      </p:sp>
      <p:sp>
        <p:nvSpPr>
          <p:cNvPr id="32" name="Rectangle à coins arrondis 31"/>
          <p:cNvSpPr/>
          <p:nvPr/>
        </p:nvSpPr>
        <p:spPr>
          <a:xfrm>
            <a:off x="9605616" y="4156782"/>
            <a:ext cx="2045618" cy="471312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E736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73628"/>
                </a:solidFill>
                <a:effectLst/>
                <a:uLnTx/>
                <a:uFillTx/>
                <a:latin typeface="Arial Black" panose="020B0A04020102020204" pitchFamily="34" charset="0"/>
              </a:rPr>
              <a:t>LES CARGOS PRO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E73628"/>
              </a:solidFill>
              <a:effectLst/>
              <a:uLnTx/>
              <a:uFillTx/>
              <a:latin typeface="Arial Black" panose="020B0A04020102020204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11" y="4770168"/>
            <a:ext cx="3238040" cy="215814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079" y="5037843"/>
            <a:ext cx="2638572" cy="184529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170" y="4770168"/>
            <a:ext cx="3089645" cy="2063318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3253">
            <a:off x="9270307" y="5008945"/>
            <a:ext cx="2716236" cy="180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90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à coins arrondis 19"/>
          <p:cNvSpPr/>
          <p:nvPr/>
        </p:nvSpPr>
        <p:spPr>
          <a:xfrm>
            <a:off x="-364357" y="-494217"/>
            <a:ext cx="8149457" cy="1577340"/>
          </a:xfrm>
          <a:prstGeom prst="roundRect">
            <a:avLst/>
          </a:prstGeom>
          <a:solidFill>
            <a:srgbClr val="253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itre 1"/>
          <p:cNvSpPr txBox="1">
            <a:spLocks/>
          </p:cNvSpPr>
          <p:nvPr/>
        </p:nvSpPr>
        <p:spPr>
          <a:xfrm>
            <a:off x="187692" y="171580"/>
            <a:ext cx="10515600" cy="643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TARIFS </a:t>
            </a: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&amp; DURÉES DE LOCATION 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013832"/>
              </p:ext>
            </p:extLst>
          </p:nvPr>
        </p:nvGraphicFramePr>
        <p:xfrm>
          <a:off x="256780" y="1251468"/>
          <a:ext cx="11750308" cy="54998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7601">
                  <a:extLst>
                    <a:ext uri="{9D8B030D-6E8A-4147-A177-3AD203B41FA5}">
                      <a16:colId xmlns:a16="http://schemas.microsoft.com/office/drawing/2014/main" val="2719542557"/>
                    </a:ext>
                  </a:extLst>
                </a:gridCol>
                <a:gridCol w="2152207">
                  <a:extLst>
                    <a:ext uri="{9D8B030D-6E8A-4147-A177-3AD203B41FA5}">
                      <a16:colId xmlns:a16="http://schemas.microsoft.com/office/drawing/2014/main" val="4147385457"/>
                    </a:ext>
                  </a:extLst>
                </a:gridCol>
                <a:gridCol w="2254250">
                  <a:extLst>
                    <a:ext uri="{9D8B030D-6E8A-4147-A177-3AD203B41FA5}">
                      <a16:colId xmlns:a16="http://schemas.microsoft.com/office/drawing/2014/main" val="1489106553"/>
                    </a:ext>
                  </a:extLst>
                </a:gridCol>
                <a:gridCol w="4286250">
                  <a:extLst>
                    <a:ext uri="{9D8B030D-6E8A-4147-A177-3AD203B41FA5}">
                      <a16:colId xmlns:a16="http://schemas.microsoft.com/office/drawing/2014/main" val="473565640"/>
                    </a:ext>
                  </a:extLst>
                </a:gridCol>
              </a:tblGrid>
              <a:tr h="677757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MODÈLE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62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TARIF</a:t>
                      </a:r>
                      <a:r>
                        <a:rPr lang="fr-FR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MENSUEL TOUS PUBLICS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62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TARIF MENSUEL</a:t>
                      </a:r>
                      <a:r>
                        <a:rPr lang="fr-FR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PUBLICS SPÉCIFIQUES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62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DURÉE DE LOCATION 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62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46484"/>
                  </a:ext>
                </a:extLst>
              </a:tr>
              <a:tr h="466808">
                <a:tc>
                  <a:txBody>
                    <a:bodyPr/>
                    <a:lstStyle/>
                    <a:p>
                      <a:pPr algn="l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VAE Classique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44€/mois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22€/mois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mois renouvelable 1 fois pour 6 mois 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r>
                        <a:rPr lang="fr-FR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mois renouvelable 1 fois pour 3 mois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fr-FR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mois</a:t>
                      </a:r>
                      <a:endParaRPr lang="fr-FR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8905460"/>
                  </a:ext>
                </a:extLst>
              </a:tr>
              <a:tr h="466808">
                <a:tc>
                  <a:txBody>
                    <a:bodyPr/>
                    <a:lstStyle/>
                    <a:p>
                      <a:pPr algn="l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Vélo</a:t>
                      </a:r>
                      <a:r>
                        <a:rPr lang="fr-FR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Mécanique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10€/mois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5€/mois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6858045"/>
                  </a:ext>
                </a:extLst>
              </a:tr>
              <a:tr h="466808">
                <a:tc>
                  <a:txBody>
                    <a:bodyPr/>
                    <a:lstStyle/>
                    <a:p>
                      <a:pPr algn="l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Vélo Pliant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22€/mois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11€/mois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mois renouvelable</a:t>
                      </a:r>
                      <a:r>
                        <a:rPr lang="fr-FR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 fois pour 3 mois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2452877"/>
                  </a:ext>
                </a:extLst>
              </a:tr>
              <a:tr h="466808">
                <a:tc>
                  <a:txBody>
                    <a:bodyPr/>
                    <a:lstStyle/>
                    <a:p>
                      <a:pPr algn="l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VAE</a:t>
                      </a:r>
                      <a:r>
                        <a:rPr lang="fr-FR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Cargo Particulier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88€/mois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44€/mois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2194832"/>
                  </a:ext>
                </a:extLst>
              </a:tr>
              <a:tr h="466808">
                <a:tc>
                  <a:txBody>
                    <a:bodyPr/>
                    <a:lstStyle/>
                    <a:p>
                      <a:pPr algn="l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Vélos Adaptés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44€/mois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22€/mois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4685808"/>
                  </a:ext>
                </a:extLst>
              </a:tr>
              <a:tr h="466808">
                <a:tc>
                  <a:txBody>
                    <a:bodyPr/>
                    <a:lstStyle/>
                    <a:p>
                      <a:pPr algn="l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VAE Cargo Pro (moins</a:t>
                      </a:r>
                      <a:r>
                        <a:rPr lang="fr-FR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700km/mois)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120€/mois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mois</a:t>
                      </a:r>
                      <a:r>
                        <a:rPr lang="fr-FR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renouvelable 1 fois pour 3 mois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5494223"/>
                  </a:ext>
                </a:extLst>
              </a:tr>
              <a:tr h="4668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VAE Cargo Pro (km</a:t>
                      </a:r>
                      <a:r>
                        <a:rPr lang="fr-FR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illimités)</a:t>
                      </a:r>
                      <a:endParaRPr lang="fr-FR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150€/mois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5873422"/>
                  </a:ext>
                </a:extLst>
              </a:tr>
              <a:tr h="466808">
                <a:tc>
                  <a:txBody>
                    <a:bodyPr/>
                    <a:lstStyle/>
                    <a:p>
                      <a:pPr algn="l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</a:t>
                      </a:r>
                      <a:r>
                        <a:rPr lang="fr-FR" sz="14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nd</a:t>
                      </a:r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conducteur</a:t>
                      </a:r>
                      <a:r>
                        <a:rPr lang="fr-FR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(uniquement pour VAE Cargo Particulier)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20€/mois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2943040"/>
                  </a:ext>
                </a:extLst>
              </a:tr>
              <a:tr h="4668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</a:t>
                      </a:r>
                      <a:r>
                        <a:rPr lang="fr-FR" sz="14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nd</a:t>
                      </a:r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conducteur</a:t>
                      </a:r>
                      <a:r>
                        <a:rPr lang="fr-FR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(pour les modèles adaptés de type Tandems)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Gratuit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264772"/>
                  </a:ext>
                </a:extLst>
              </a:tr>
              <a:tr h="466808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 options d’assurance</a:t>
                      </a:r>
                      <a:r>
                        <a:rPr lang="fr-FR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et des accessoires sont également disponibles. 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39449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891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à coins arrondis 8"/>
          <p:cNvSpPr/>
          <p:nvPr/>
        </p:nvSpPr>
        <p:spPr>
          <a:xfrm>
            <a:off x="9112102" y="926588"/>
            <a:ext cx="2736887" cy="1577340"/>
          </a:xfrm>
          <a:prstGeom prst="roundRect">
            <a:avLst/>
          </a:prstGeom>
          <a:solidFill>
            <a:srgbClr val="21B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5635256" cy="6858000"/>
          </a:xfrm>
          <a:prstGeom prst="rect">
            <a:avLst/>
          </a:prstGeom>
          <a:solidFill>
            <a:srgbClr val="21B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Organigramme : Terminateur 39"/>
          <p:cNvSpPr/>
          <p:nvPr/>
        </p:nvSpPr>
        <p:spPr>
          <a:xfrm rot="18166147">
            <a:off x="-6338205" y="5908516"/>
            <a:ext cx="13356895" cy="4407776"/>
          </a:xfrm>
          <a:prstGeom prst="flowChartTerminator">
            <a:avLst/>
          </a:prstGeom>
          <a:solidFill>
            <a:srgbClr val="EFE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1" r="16420"/>
          <a:stretch/>
        </p:blipFill>
        <p:spPr>
          <a:xfrm>
            <a:off x="909935" y="2727148"/>
            <a:ext cx="3509316" cy="3509698"/>
          </a:xfrm>
          <a:prstGeom prst="ellipse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5943600" y="3707373"/>
            <a:ext cx="570968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4600" b="1" dirty="0" smtClean="0">
                <a:solidFill>
                  <a:srgbClr val="21BBEF"/>
                </a:solidFill>
                <a:latin typeface="Arial Black" panose="020B0A04020102020204" pitchFamily="34" charset="0"/>
              </a:rPr>
              <a:t>LES VÉLOS</a:t>
            </a:r>
            <a:endParaRPr lang="fr-FR" sz="4600" b="1" dirty="0">
              <a:solidFill>
                <a:srgbClr val="21BBEF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9402098" y="1161260"/>
            <a:ext cx="22511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b="1" dirty="0">
                <a:solidFill>
                  <a:schemeClr val="bg1"/>
                </a:solidFill>
                <a:latin typeface="Arial Black" panose="020B0A04020102020204" pitchFamily="34" charset="0"/>
              </a:rPr>
              <a:t>#1</a:t>
            </a:r>
          </a:p>
        </p:txBody>
      </p:sp>
    </p:spTree>
    <p:extLst>
      <p:ext uri="{BB962C8B-B14F-4D97-AF65-F5344CB8AC3E}">
        <p14:creationId xmlns:p14="http://schemas.microsoft.com/office/powerpoint/2010/main" val="214505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à coins arrondis 19"/>
          <p:cNvSpPr/>
          <p:nvPr/>
        </p:nvSpPr>
        <p:spPr>
          <a:xfrm>
            <a:off x="-364357" y="-494217"/>
            <a:ext cx="6561791" cy="1577340"/>
          </a:xfrm>
          <a:prstGeom prst="roundRect">
            <a:avLst/>
          </a:prstGeom>
          <a:solidFill>
            <a:srgbClr val="21B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83D04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itre 1"/>
          <p:cNvSpPr txBox="1">
            <a:spLocks/>
          </p:cNvSpPr>
          <p:nvPr/>
        </p:nvSpPr>
        <p:spPr>
          <a:xfrm>
            <a:off x="187692" y="171580"/>
            <a:ext cx="10515600" cy="643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LES ESSENTIELS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1" t="21735" r="28326" b="2362"/>
          <a:stretch/>
        </p:blipFill>
        <p:spPr>
          <a:xfrm>
            <a:off x="668399" y="1229563"/>
            <a:ext cx="3736260" cy="378091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538" y="3947030"/>
            <a:ext cx="5139178" cy="314436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318" y="815448"/>
            <a:ext cx="3988556" cy="31088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9732" y="4003473"/>
            <a:ext cx="2721534" cy="2983700"/>
          </a:xfrm>
          <a:prstGeom prst="rect">
            <a:avLst/>
          </a:prstGeom>
        </p:spPr>
      </p:pic>
      <p:sp>
        <p:nvSpPr>
          <p:cNvPr id="29" name="Triangle isocèle 28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 rot="5400000" flipH="1" flipV="1">
            <a:off x="4443330" y="2956327"/>
            <a:ext cx="221415" cy="185835"/>
          </a:xfrm>
          <a:prstGeom prst="triangle">
            <a:avLst/>
          </a:prstGeom>
          <a:solidFill>
            <a:srgbClr val="21BB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2CF6F35-95B6-89D1-9FAD-D02E86F860FE}"/>
              </a:ext>
            </a:extLst>
          </p:cNvPr>
          <p:cNvSpPr/>
          <p:nvPr/>
        </p:nvSpPr>
        <p:spPr>
          <a:xfrm>
            <a:off x="4852578" y="2410776"/>
            <a:ext cx="2689712" cy="1272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 Vélo à assistance électrique</a:t>
            </a:r>
            <a:r>
              <a:rPr kumimoji="0" lang="fr-F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classique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Triangle isocèle 31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 rot="16200000" flipV="1">
            <a:off x="3113676" y="5556030"/>
            <a:ext cx="221415" cy="185835"/>
          </a:xfrm>
          <a:prstGeom prst="triangle">
            <a:avLst/>
          </a:prstGeom>
          <a:solidFill>
            <a:srgbClr val="21BB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2CF6F35-95B6-89D1-9FAD-D02E86F860FE}"/>
              </a:ext>
            </a:extLst>
          </p:cNvPr>
          <p:cNvSpPr/>
          <p:nvPr/>
        </p:nvSpPr>
        <p:spPr>
          <a:xfrm>
            <a:off x="226826" y="5010479"/>
            <a:ext cx="2689712" cy="1272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 Mécanique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2CF6F35-95B6-89D1-9FAD-D02E86F860FE}"/>
              </a:ext>
            </a:extLst>
          </p:cNvPr>
          <p:cNvSpPr/>
          <p:nvPr/>
        </p:nvSpPr>
        <p:spPr>
          <a:xfrm>
            <a:off x="8127609" y="3673976"/>
            <a:ext cx="3539203" cy="692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 Pliant</a:t>
            </a:r>
            <a:b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(sans</a:t>
            </a:r>
            <a:r>
              <a:rPr kumimoji="0" lang="fr-F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assistance électrique)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Triangle isocèle 36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>
            <a:off x="9897211" y="3512378"/>
            <a:ext cx="200883" cy="161598"/>
          </a:xfrm>
          <a:prstGeom prst="triangle">
            <a:avLst/>
          </a:prstGeom>
          <a:solidFill>
            <a:srgbClr val="21BB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Triangle isocèle 39">
            <a:extLst>
              <a:ext uri="{FF2B5EF4-FFF2-40B4-BE49-F238E27FC236}">
                <a16:creationId xmlns:a16="http://schemas.microsoft.com/office/drawing/2014/main" id="{D2786C2A-4685-7154-745F-268F08B721D0}"/>
              </a:ext>
            </a:extLst>
          </p:cNvPr>
          <p:cNvSpPr/>
          <p:nvPr/>
        </p:nvSpPr>
        <p:spPr>
          <a:xfrm rot="10800000">
            <a:off x="9897211" y="4388337"/>
            <a:ext cx="200883" cy="161598"/>
          </a:xfrm>
          <a:prstGeom prst="triangle">
            <a:avLst/>
          </a:prstGeom>
          <a:solidFill>
            <a:srgbClr val="21BB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8580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792" y="3799082"/>
            <a:ext cx="4212017" cy="266861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406" y="1096361"/>
            <a:ext cx="3520263" cy="246190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2217">
            <a:off x="7281036" y="958037"/>
            <a:ext cx="2968781" cy="2295449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60" y="3694980"/>
            <a:ext cx="4338793" cy="2891632"/>
          </a:xfrm>
          <a:prstGeom prst="rect">
            <a:avLst/>
          </a:prstGeom>
        </p:spPr>
      </p:pic>
      <p:sp>
        <p:nvSpPr>
          <p:cNvPr id="29" name="Rectangle à coins arrondis 28"/>
          <p:cNvSpPr/>
          <p:nvPr/>
        </p:nvSpPr>
        <p:spPr>
          <a:xfrm>
            <a:off x="-364357" y="-494217"/>
            <a:ext cx="6561791" cy="1577340"/>
          </a:xfrm>
          <a:prstGeom prst="roundRect">
            <a:avLst/>
          </a:prstGeom>
          <a:solidFill>
            <a:srgbClr val="F0B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83D04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Titre 1"/>
          <p:cNvSpPr txBox="1">
            <a:spLocks/>
          </p:cNvSpPr>
          <p:nvPr/>
        </p:nvSpPr>
        <p:spPr>
          <a:xfrm>
            <a:off x="187692" y="171580"/>
            <a:ext cx="10515600" cy="643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LES CARGOS</a:t>
            </a:r>
            <a:r>
              <a:rPr kumimoji="0" lang="fr-FR" sz="20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 PARTICULIERS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2595AF5-040F-3B37-8173-F80085D8F97B}"/>
              </a:ext>
            </a:extLst>
          </p:cNvPr>
          <p:cNvSpPr/>
          <p:nvPr/>
        </p:nvSpPr>
        <p:spPr>
          <a:xfrm>
            <a:off x="1382287" y="3464201"/>
            <a:ext cx="2742641" cy="451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 Rallongé avec assistance</a:t>
            </a:r>
            <a:r>
              <a:rPr kumimoji="0" lang="fr-F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électrique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Triangle isocèle 41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>
            <a:off x="2653167" y="3188465"/>
            <a:ext cx="200883" cy="161598"/>
          </a:xfrm>
          <a:prstGeom prst="triangle">
            <a:avLst/>
          </a:prstGeom>
          <a:solidFill>
            <a:srgbClr val="F0B4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2595AF5-040F-3B37-8173-F80085D8F97B}"/>
              </a:ext>
            </a:extLst>
          </p:cNvPr>
          <p:cNvSpPr/>
          <p:nvPr/>
        </p:nvSpPr>
        <p:spPr>
          <a:xfrm>
            <a:off x="7631894" y="3464201"/>
            <a:ext cx="2742641" cy="451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 Triporteur avec assistance</a:t>
            </a:r>
            <a:r>
              <a:rPr kumimoji="0" lang="fr-F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électrique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5" name="Triangle isocèle 44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>
            <a:off x="8902774" y="3188465"/>
            <a:ext cx="200883" cy="161598"/>
          </a:xfrm>
          <a:prstGeom prst="triangle">
            <a:avLst/>
          </a:prstGeom>
          <a:solidFill>
            <a:srgbClr val="F0B4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2595AF5-040F-3B37-8173-F80085D8F97B}"/>
              </a:ext>
            </a:extLst>
          </p:cNvPr>
          <p:cNvSpPr/>
          <p:nvPr/>
        </p:nvSpPr>
        <p:spPr>
          <a:xfrm>
            <a:off x="1382287" y="6138760"/>
            <a:ext cx="2742641" cy="451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 Biporteur Long avec assistance</a:t>
            </a:r>
            <a:r>
              <a:rPr kumimoji="0" lang="fr-F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électrique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7" name="Triangle isocèle 46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>
            <a:off x="2653167" y="5863024"/>
            <a:ext cx="200883" cy="161598"/>
          </a:xfrm>
          <a:prstGeom prst="triangle">
            <a:avLst/>
          </a:prstGeom>
          <a:solidFill>
            <a:srgbClr val="F0B4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2595AF5-040F-3B37-8173-F80085D8F97B}"/>
              </a:ext>
            </a:extLst>
          </p:cNvPr>
          <p:cNvSpPr/>
          <p:nvPr/>
        </p:nvSpPr>
        <p:spPr>
          <a:xfrm>
            <a:off x="7467515" y="6183455"/>
            <a:ext cx="3071398" cy="451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 Biporteur Court avec assistance</a:t>
            </a:r>
            <a:r>
              <a:rPr kumimoji="0" lang="fr-F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électrique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Triangle isocèle 48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>
            <a:off x="8902774" y="5877838"/>
            <a:ext cx="200883" cy="161598"/>
          </a:xfrm>
          <a:prstGeom prst="triangle">
            <a:avLst/>
          </a:prstGeom>
          <a:solidFill>
            <a:srgbClr val="F0B4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llipse 11"/>
          <p:cNvSpPr/>
          <p:nvPr/>
        </p:nvSpPr>
        <p:spPr>
          <a:xfrm rot="1643704">
            <a:off x="10083181" y="4356198"/>
            <a:ext cx="911461" cy="886917"/>
          </a:xfrm>
          <a:prstGeom prst="ellipse">
            <a:avLst/>
          </a:prstGeom>
          <a:solidFill>
            <a:srgbClr val="83D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POUR</a:t>
            </a:r>
          </a:p>
          <a:p>
            <a:pPr algn="ctr"/>
            <a:r>
              <a:rPr lang="fr-F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2027</a:t>
            </a:r>
            <a:endParaRPr lang="fr-FR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213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08" y="1145294"/>
            <a:ext cx="3333615" cy="2266607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541" y="4033425"/>
            <a:ext cx="3028073" cy="2112193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884" y="4012580"/>
            <a:ext cx="3354603" cy="2240261"/>
          </a:xfrm>
          <a:prstGeom prst="rect">
            <a:avLst/>
          </a:prstGeom>
        </p:spPr>
      </p:pic>
      <p:sp>
        <p:nvSpPr>
          <p:cNvPr id="22" name="Rectangle à coins arrondis 21"/>
          <p:cNvSpPr/>
          <p:nvPr/>
        </p:nvSpPr>
        <p:spPr>
          <a:xfrm>
            <a:off x="-364357" y="-494217"/>
            <a:ext cx="6561791" cy="1577340"/>
          </a:xfrm>
          <a:prstGeom prst="roundRect">
            <a:avLst/>
          </a:prstGeom>
          <a:solidFill>
            <a:srgbClr val="83D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83D04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itre 1"/>
          <p:cNvSpPr txBox="1">
            <a:spLocks/>
          </p:cNvSpPr>
          <p:nvPr/>
        </p:nvSpPr>
        <p:spPr>
          <a:xfrm>
            <a:off x="187692" y="171580"/>
            <a:ext cx="10515600" cy="643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LES ADAPTÉS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2595AF5-040F-3B37-8173-F80085D8F97B}"/>
              </a:ext>
            </a:extLst>
          </p:cNvPr>
          <p:cNvSpPr/>
          <p:nvPr/>
        </p:nvSpPr>
        <p:spPr>
          <a:xfrm>
            <a:off x="906264" y="3503459"/>
            <a:ext cx="3729453" cy="451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</a:t>
            </a:r>
            <a:r>
              <a:rPr kumimoji="0" lang="fr-F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Vélo à </a:t>
            </a:r>
            <a:r>
              <a:rPr lang="fr-FR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Assise Basse </a:t>
            </a: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avec et sans assistance</a:t>
            </a:r>
            <a:r>
              <a:rPr kumimoji="0" lang="fr-F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électrique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Triangle isocèle 25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>
            <a:off x="2653167" y="3188465"/>
            <a:ext cx="200883" cy="161598"/>
          </a:xfrm>
          <a:prstGeom prst="triangle">
            <a:avLst/>
          </a:prstGeom>
          <a:solidFill>
            <a:srgbClr val="83D0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riangle isocèle 26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>
            <a:off x="8902774" y="3188465"/>
            <a:ext cx="200883" cy="161598"/>
          </a:xfrm>
          <a:prstGeom prst="triangle">
            <a:avLst/>
          </a:prstGeom>
          <a:solidFill>
            <a:srgbClr val="83D0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riangle isocèle 28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>
            <a:off x="2653167" y="5863024"/>
            <a:ext cx="200883" cy="161598"/>
          </a:xfrm>
          <a:prstGeom prst="triangle">
            <a:avLst/>
          </a:prstGeom>
          <a:solidFill>
            <a:srgbClr val="83D0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2595AF5-040F-3B37-8173-F80085D8F97B}"/>
              </a:ext>
            </a:extLst>
          </p:cNvPr>
          <p:cNvSpPr/>
          <p:nvPr/>
        </p:nvSpPr>
        <p:spPr>
          <a:xfrm>
            <a:off x="6983037" y="6181706"/>
            <a:ext cx="3995446" cy="451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 Tricycle avec Maindalier avec assistance électrique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Triangle isocèle 30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>
            <a:off x="8902774" y="5877838"/>
            <a:ext cx="200883" cy="161598"/>
          </a:xfrm>
          <a:prstGeom prst="triangle">
            <a:avLst/>
          </a:prstGeom>
          <a:solidFill>
            <a:srgbClr val="83D0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2595AF5-040F-3B37-8173-F80085D8F97B}"/>
              </a:ext>
            </a:extLst>
          </p:cNvPr>
          <p:cNvSpPr/>
          <p:nvPr/>
        </p:nvSpPr>
        <p:spPr>
          <a:xfrm>
            <a:off x="7116034" y="3498577"/>
            <a:ext cx="3729453" cy="451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 Tricycle avec assistance</a:t>
            </a:r>
            <a:r>
              <a:rPr kumimoji="0" lang="fr-F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électrique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3" name="Imag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216" y="1463531"/>
            <a:ext cx="2547488" cy="1624100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6704" y="1240472"/>
            <a:ext cx="2428390" cy="1776024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D2595AF5-040F-3B37-8173-F80085D8F97B}"/>
              </a:ext>
            </a:extLst>
          </p:cNvPr>
          <p:cNvSpPr/>
          <p:nvPr/>
        </p:nvSpPr>
        <p:spPr>
          <a:xfrm>
            <a:off x="888881" y="6181705"/>
            <a:ext cx="3729453" cy="451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</a:t>
            </a:r>
            <a:r>
              <a:rPr kumimoji="0" lang="fr-F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Vélo à </a:t>
            </a:r>
            <a:r>
              <a:rPr lang="fr-FR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Guidon Bas </a:t>
            </a: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avec et sans assistance</a:t>
            </a:r>
            <a:r>
              <a:rPr kumimoji="0" lang="fr-F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électrique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399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094" y="3689782"/>
            <a:ext cx="4180807" cy="278634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65" y="1123909"/>
            <a:ext cx="3566161" cy="2539442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337" y="-212362"/>
            <a:ext cx="6766323" cy="450948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65" y="3964453"/>
            <a:ext cx="3734430" cy="1931182"/>
          </a:xfrm>
          <a:prstGeom prst="rect">
            <a:avLst/>
          </a:prstGeom>
        </p:spPr>
      </p:pic>
      <p:sp>
        <p:nvSpPr>
          <p:cNvPr id="22" name="Rectangle à coins arrondis 21"/>
          <p:cNvSpPr/>
          <p:nvPr/>
        </p:nvSpPr>
        <p:spPr>
          <a:xfrm>
            <a:off x="-364357" y="-494217"/>
            <a:ext cx="6561791" cy="1577340"/>
          </a:xfrm>
          <a:prstGeom prst="roundRect">
            <a:avLst/>
          </a:prstGeom>
          <a:solidFill>
            <a:srgbClr val="83D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83D04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à coins arrondis 22"/>
          <p:cNvSpPr/>
          <p:nvPr/>
        </p:nvSpPr>
        <p:spPr>
          <a:xfrm>
            <a:off x="523151" y="727103"/>
            <a:ext cx="3189867" cy="489857"/>
          </a:xfrm>
          <a:prstGeom prst="roundRect">
            <a:avLst/>
          </a:prstGeom>
          <a:solidFill>
            <a:schemeClr val="bg1"/>
          </a:solidFill>
          <a:ln>
            <a:solidFill>
              <a:srgbClr val="83D0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83D04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Modèles Tandem</a:t>
            </a:r>
            <a:endParaRPr kumimoji="0" lang="fr-FR" sz="1800" b="1" i="1" u="none" strike="noStrike" kern="1200" cap="none" spc="0" normalizeH="0" baseline="0" noProof="0" dirty="0">
              <a:ln>
                <a:noFill/>
              </a:ln>
              <a:solidFill>
                <a:srgbClr val="83D04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Titre 1"/>
          <p:cNvSpPr txBox="1">
            <a:spLocks/>
          </p:cNvSpPr>
          <p:nvPr/>
        </p:nvSpPr>
        <p:spPr>
          <a:xfrm>
            <a:off x="187692" y="171580"/>
            <a:ext cx="10515600" cy="643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LES ADAPTÉS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2595AF5-040F-3B37-8173-F80085D8F97B}"/>
              </a:ext>
            </a:extLst>
          </p:cNvPr>
          <p:cNvSpPr/>
          <p:nvPr/>
        </p:nvSpPr>
        <p:spPr>
          <a:xfrm>
            <a:off x="906264" y="3503459"/>
            <a:ext cx="3729453" cy="451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 Tandem</a:t>
            </a:r>
            <a:r>
              <a:rPr kumimoji="0" lang="fr-F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Adulte/Enfant</a:t>
            </a: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avec et sans assistance</a:t>
            </a:r>
            <a:r>
              <a:rPr kumimoji="0" lang="fr-F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électrique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Triangle isocèle 15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>
            <a:off x="2653167" y="3188465"/>
            <a:ext cx="200883" cy="161598"/>
          </a:xfrm>
          <a:prstGeom prst="triangle">
            <a:avLst/>
          </a:prstGeom>
          <a:solidFill>
            <a:srgbClr val="83D0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riangle isocèle 17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>
            <a:off x="8902774" y="3188465"/>
            <a:ext cx="200883" cy="161598"/>
          </a:xfrm>
          <a:prstGeom prst="triangle">
            <a:avLst/>
          </a:prstGeom>
          <a:solidFill>
            <a:srgbClr val="83D0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2595AF5-040F-3B37-8173-F80085D8F97B}"/>
              </a:ext>
            </a:extLst>
          </p:cNvPr>
          <p:cNvSpPr/>
          <p:nvPr/>
        </p:nvSpPr>
        <p:spPr>
          <a:xfrm>
            <a:off x="1144488" y="6183455"/>
            <a:ext cx="3218239" cy="451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 Tandem</a:t>
            </a:r>
            <a:r>
              <a:rPr kumimoji="0" lang="fr-F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Côte-à-Côte avec assistance électrique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Triangle isocèle 19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>
            <a:off x="2653167" y="5863024"/>
            <a:ext cx="200883" cy="161598"/>
          </a:xfrm>
          <a:prstGeom prst="triangle">
            <a:avLst/>
          </a:prstGeom>
          <a:solidFill>
            <a:srgbClr val="83D0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2595AF5-040F-3B37-8173-F80085D8F97B}"/>
              </a:ext>
            </a:extLst>
          </p:cNvPr>
          <p:cNvSpPr/>
          <p:nvPr/>
        </p:nvSpPr>
        <p:spPr>
          <a:xfrm>
            <a:off x="6983037" y="6181706"/>
            <a:ext cx="3995446" cy="451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 Triporteur</a:t>
            </a:r>
            <a:r>
              <a:rPr kumimoji="0" lang="fr-F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pour fauteuil roulant avec assistance électrique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Triangle isocèle 24">
            <a:extLst>
              <a:ext uri="{FF2B5EF4-FFF2-40B4-BE49-F238E27FC236}">
                <a16:creationId xmlns:a16="http://schemas.microsoft.com/office/drawing/2014/main" id="{FB0EE0B5-AD98-5EA4-7FD9-2814C5C59885}"/>
              </a:ext>
            </a:extLst>
          </p:cNvPr>
          <p:cNvSpPr/>
          <p:nvPr/>
        </p:nvSpPr>
        <p:spPr>
          <a:xfrm>
            <a:off x="8902774" y="5877838"/>
            <a:ext cx="200883" cy="161598"/>
          </a:xfrm>
          <a:prstGeom prst="triangle">
            <a:avLst/>
          </a:prstGeom>
          <a:solidFill>
            <a:srgbClr val="83D0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21BBE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2595AF5-040F-3B37-8173-F80085D8F97B}"/>
              </a:ext>
            </a:extLst>
          </p:cNvPr>
          <p:cNvSpPr/>
          <p:nvPr/>
        </p:nvSpPr>
        <p:spPr>
          <a:xfrm>
            <a:off x="7116034" y="3498577"/>
            <a:ext cx="3729453" cy="451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 Tandem</a:t>
            </a:r>
            <a:r>
              <a:rPr kumimoji="0" lang="fr-F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Bi-position</a:t>
            </a: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avec et sans assistance</a:t>
            </a:r>
            <a:r>
              <a:rPr kumimoji="0" lang="fr-F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électrique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115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95"/>
          <a:stretch/>
        </p:blipFill>
        <p:spPr>
          <a:xfrm>
            <a:off x="0" y="627321"/>
            <a:ext cx="5911702" cy="6230679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13258D3-8AD5-7A40-0544-7AAB935F0289}"/>
              </a:ext>
            </a:extLst>
          </p:cNvPr>
          <p:cNvSpPr txBox="1"/>
          <p:nvPr/>
        </p:nvSpPr>
        <p:spPr>
          <a:xfrm>
            <a:off x="6165129" y="1518268"/>
            <a:ext cx="578586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/>
              <a:t>Accompagnement par un </a:t>
            </a:r>
            <a:r>
              <a:rPr lang="fr-FR" b="1" dirty="0" smtClean="0"/>
              <a:t>ergothérapeute, </a:t>
            </a:r>
            <a:r>
              <a:rPr lang="fr-FR" dirty="0" smtClean="0"/>
              <a:t>afin garantir que le vélo choisi soit adapté aux besoins spécifiques de chacun, </a:t>
            </a:r>
            <a:r>
              <a:rPr lang="fr-FR" dirty="0"/>
              <a:t>Véligo Location les accompagne dans leur parcours :</a:t>
            </a:r>
          </a:p>
          <a:p>
            <a:pPr marL="285750" indent="-285750" algn="just">
              <a:buFontTx/>
              <a:buChar char="-"/>
            </a:pPr>
            <a:r>
              <a:rPr lang="fr-FR" dirty="0"/>
              <a:t>P</a:t>
            </a:r>
            <a:r>
              <a:rPr lang="fr-FR" dirty="0" smtClean="0"/>
              <a:t>remier </a:t>
            </a:r>
            <a:r>
              <a:rPr lang="fr-FR" b="1" dirty="0" smtClean="0">
                <a:solidFill>
                  <a:srgbClr val="83D04E"/>
                </a:solidFill>
              </a:rPr>
              <a:t>entretien téléphonique avec l’ergothérapeute </a:t>
            </a:r>
            <a:r>
              <a:rPr lang="fr-FR" dirty="0" smtClean="0"/>
              <a:t>pour pré-qualifier le modèle </a:t>
            </a:r>
            <a:r>
              <a:rPr lang="fr-FR" dirty="0"/>
              <a:t>et </a:t>
            </a:r>
            <a:r>
              <a:rPr lang="fr-FR" dirty="0" smtClean="0"/>
              <a:t>les éventuelles adaptations préconisées</a:t>
            </a:r>
            <a:endParaRPr lang="fr-FR" dirty="0"/>
          </a:p>
          <a:p>
            <a:pPr marL="285750" indent="-285750" algn="just">
              <a:buFontTx/>
              <a:buChar char="-"/>
            </a:pPr>
            <a:r>
              <a:rPr lang="fr-FR" b="1" dirty="0" smtClean="0">
                <a:solidFill>
                  <a:srgbClr val="83D04E"/>
                </a:solidFill>
              </a:rPr>
              <a:t>Bilan </a:t>
            </a:r>
            <a:r>
              <a:rPr lang="fr-FR" b="1" dirty="0">
                <a:solidFill>
                  <a:srgbClr val="83D04E"/>
                </a:solidFill>
              </a:rPr>
              <a:t>mobilité en Maison du vélo</a:t>
            </a:r>
          </a:p>
          <a:p>
            <a:pPr marL="285750" indent="-285750" algn="just">
              <a:buFontTx/>
              <a:buChar char="-"/>
            </a:pPr>
            <a:r>
              <a:rPr lang="fr-FR" b="1" dirty="0">
                <a:solidFill>
                  <a:srgbClr val="83D04E"/>
                </a:solidFill>
              </a:rPr>
              <a:t>Essai du ou des vélos présélectionnés</a:t>
            </a:r>
            <a:r>
              <a:rPr lang="fr-FR" dirty="0"/>
              <a:t>, </a:t>
            </a:r>
            <a:r>
              <a:rPr lang="fr-FR" dirty="0" smtClean="0"/>
              <a:t>adaptations du vélo si besoin (pédales adaptées par exemple), conseils </a:t>
            </a:r>
            <a:r>
              <a:rPr lang="fr-FR" dirty="0"/>
              <a:t>pratiques pour la prise en main, conseils de sécurité</a:t>
            </a:r>
          </a:p>
          <a:p>
            <a:pPr marL="285750" indent="-285750" algn="just">
              <a:buFontTx/>
              <a:buChar char="-"/>
            </a:pPr>
            <a:r>
              <a:rPr lang="fr-FR" dirty="0"/>
              <a:t>Les </a:t>
            </a:r>
            <a:r>
              <a:rPr lang="fr-FR" dirty="0" smtClean="0"/>
              <a:t>clients </a:t>
            </a:r>
            <a:r>
              <a:rPr lang="fr-FR" dirty="0"/>
              <a:t>peuvent alors </a:t>
            </a:r>
            <a:r>
              <a:rPr lang="fr-FR" b="1" dirty="0">
                <a:solidFill>
                  <a:srgbClr val="83D04E"/>
                </a:solidFill>
              </a:rPr>
              <a:t>finaliser sur place </a:t>
            </a:r>
            <a:r>
              <a:rPr lang="fr-FR" b="1" dirty="0" smtClean="0">
                <a:solidFill>
                  <a:srgbClr val="83D04E"/>
                </a:solidFill>
              </a:rPr>
              <a:t>leur </a:t>
            </a:r>
            <a:r>
              <a:rPr lang="fr-FR" b="1" dirty="0">
                <a:solidFill>
                  <a:srgbClr val="83D04E"/>
                </a:solidFill>
              </a:rPr>
              <a:t>souscription</a:t>
            </a:r>
            <a:r>
              <a:rPr lang="fr-FR" dirty="0"/>
              <a:t> après vérification des pièces justificatives et repartir avec le </a:t>
            </a:r>
            <a:r>
              <a:rPr lang="fr-FR" dirty="0" smtClean="0"/>
              <a:t>vélo </a:t>
            </a:r>
            <a:r>
              <a:rPr lang="fr-FR" dirty="0"/>
              <a:t>ou demander une livraison </a:t>
            </a:r>
            <a:r>
              <a:rPr lang="fr-FR" dirty="0" smtClean="0"/>
              <a:t>ultérieure </a:t>
            </a:r>
            <a:r>
              <a:rPr lang="fr-FR" dirty="0"/>
              <a:t>à l’adresse de leur </a:t>
            </a:r>
            <a:r>
              <a:rPr lang="fr-FR" dirty="0" smtClean="0"/>
              <a:t>choix (gratuite).</a:t>
            </a:r>
            <a:endParaRPr lang="fr-FR" dirty="0"/>
          </a:p>
          <a:p>
            <a:pPr marL="285750" indent="-285750" algn="just">
              <a:buFontTx/>
              <a:buChar char="-"/>
            </a:pPr>
            <a:r>
              <a:rPr lang="fr-FR" dirty="0"/>
              <a:t>Ils peuvent </a:t>
            </a:r>
            <a:r>
              <a:rPr lang="fr-FR" b="1" dirty="0">
                <a:solidFill>
                  <a:srgbClr val="83D04E"/>
                </a:solidFill>
              </a:rPr>
              <a:t>finaliser leur souscription ultérieurement si besoin </a:t>
            </a:r>
            <a:r>
              <a:rPr lang="fr-FR" dirty="0"/>
              <a:t>d’un délai de réflexion</a:t>
            </a:r>
          </a:p>
          <a:p>
            <a:pPr marL="285750" indent="-285750" algn="just">
              <a:buFontTx/>
              <a:buChar char="-"/>
            </a:pPr>
            <a:endParaRPr lang="fr-FR" dirty="0"/>
          </a:p>
          <a:p>
            <a:pPr marL="285750" indent="-285750" algn="just">
              <a:buFontTx/>
              <a:buChar char="-"/>
            </a:pPr>
            <a:endParaRPr lang="fr-FR" dirty="0"/>
          </a:p>
        </p:txBody>
      </p:sp>
      <p:sp>
        <p:nvSpPr>
          <p:cNvPr id="6" name="Rectangle à coins arrondis 5"/>
          <p:cNvSpPr/>
          <p:nvPr/>
        </p:nvSpPr>
        <p:spPr>
          <a:xfrm>
            <a:off x="-364357" y="-494217"/>
            <a:ext cx="6561791" cy="1577340"/>
          </a:xfrm>
          <a:prstGeom prst="roundRect">
            <a:avLst/>
          </a:prstGeom>
          <a:solidFill>
            <a:srgbClr val="83D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83D04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523151" y="727103"/>
            <a:ext cx="3368365" cy="489857"/>
          </a:xfrm>
          <a:prstGeom prst="roundRect">
            <a:avLst/>
          </a:prstGeom>
          <a:solidFill>
            <a:schemeClr val="bg1"/>
          </a:solidFill>
          <a:ln>
            <a:solidFill>
              <a:srgbClr val="83D0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83D04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 parcours de souscription</a:t>
            </a:r>
            <a:endParaRPr kumimoji="0" lang="fr-FR" sz="1800" b="1" i="1" u="none" strike="noStrike" kern="1200" cap="none" spc="0" normalizeH="0" baseline="0" noProof="0" dirty="0">
              <a:ln>
                <a:noFill/>
              </a:ln>
              <a:solidFill>
                <a:srgbClr val="83D04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itre 1"/>
          <p:cNvSpPr txBox="1">
            <a:spLocks/>
          </p:cNvSpPr>
          <p:nvPr/>
        </p:nvSpPr>
        <p:spPr>
          <a:xfrm>
            <a:off x="187692" y="171580"/>
            <a:ext cx="10515600" cy="643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LES ADAPTÉS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6755919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VELIGO">
  <a:themeElements>
    <a:clrScheme name="VELIGO PPT">
      <a:dk1>
        <a:sysClr val="windowText" lastClr="000000"/>
      </a:dk1>
      <a:lt1>
        <a:sysClr val="window" lastClr="FFFFFF"/>
      </a:lt1>
      <a:dk2>
        <a:srgbClr val="24303B"/>
      </a:dk2>
      <a:lt2>
        <a:srgbClr val="E9E2D0"/>
      </a:lt2>
      <a:accent1>
        <a:srgbClr val="283583"/>
      </a:accent1>
      <a:accent2>
        <a:srgbClr val="4B996A"/>
      </a:accent2>
      <a:accent3>
        <a:srgbClr val="D96244"/>
      </a:accent3>
      <a:accent4>
        <a:srgbClr val="E9C604"/>
      </a:accent4>
      <a:accent5>
        <a:srgbClr val="66B5E5"/>
      </a:accent5>
      <a:accent6>
        <a:srgbClr val="E9E2D0"/>
      </a:accent6>
      <a:hlink>
        <a:srgbClr val="000000"/>
      </a:hlink>
      <a:folHlink>
        <a:srgbClr val="000000"/>
      </a:folHlink>
    </a:clrScheme>
    <a:fontScheme name="VELIGO 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VELIGO">
  <a:themeElements>
    <a:clrScheme name="VELIGO PPT">
      <a:dk1>
        <a:sysClr val="windowText" lastClr="000000"/>
      </a:dk1>
      <a:lt1>
        <a:sysClr val="window" lastClr="FFFFFF"/>
      </a:lt1>
      <a:dk2>
        <a:srgbClr val="24303B"/>
      </a:dk2>
      <a:lt2>
        <a:srgbClr val="E9E2D0"/>
      </a:lt2>
      <a:accent1>
        <a:srgbClr val="283583"/>
      </a:accent1>
      <a:accent2>
        <a:srgbClr val="4B996A"/>
      </a:accent2>
      <a:accent3>
        <a:srgbClr val="D96244"/>
      </a:accent3>
      <a:accent4>
        <a:srgbClr val="E9C604"/>
      </a:accent4>
      <a:accent5>
        <a:srgbClr val="66B5E5"/>
      </a:accent5>
      <a:accent6>
        <a:srgbClr val="E9E2D0"/>
      </a:accent6>
      <a:hlink>
        <a:srgbClr val="000000"/>
      </a:hlink>
      <a:folHlink>
        <a:srgbClr val="000000"/>
      </a:folHlink>
    </a:clrScheme>
    <a:fontScheme name="VELIGO 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8_VELIGO">
  <a:themeElements>
    <a:clrScheme name="VELIGO PPT">
      <a:dk1>
        <a:sysClr val="windowText" lastClr="000000"/>
      </a:dk1>
      <a:lt1>
        <a:sysClr val="window" lastClr="FFFFFF"/>
      </a:lt1>
      <a:dk2>
        <a:srgbClr val="24303B"/>
      </a:dk2>
      <a:lt2>
        <a:srgbClr val="E9E2D0"/>
      </a:lt2>
      <a:accent1>
        <a:srgbClr val="283583"/>
      </a:accent1>
      <a:accent2>
        <a:srgbClr val="4B996A"/>
      </a:accent2>
      <a:accent3>
        <a:srgbClr val="D96244"/>
      </a:accent3>
      <a:accent4>
        <a:srgbClr val="E9C604"/>
      </a:accent4>
      <a:accent5>
        <a:srgbClr val="66B5E5"/>
      </a:accent5>
      <a:accent6>
        <a:srgbClr val="E9E2D0"/>
      </a:accent6>
      <a:hlink>
        <a:srgbClr val="000000"/>
      </a:hlink>
      <a:folHlink>
        <a:srgbClr val="000000"/>
      </a:folHlink>
    </a:clrScheme>
    <a:fontScheme name="VELIGO 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VELIGO">
  <a:themeElements>
    <a:clrScheme name="VELIGO PPT">
      <a:dk1>
        <a:sysClr val="windowText" lastClr="000000"/>
      </a:dk1>
      <a:lt1>
        <a:sysClr val="window" lastClr="FFFFFF"/>
      </a:lt1>
      <a:dk2>
        <a:srgbClr val="24303B"/>
      </a:dk2>
      <a:lt2>
        <a:srgbClr val="E9E2D0"/>
      </a:lt2>
      <a:accent1>
        <a:srgbClr val="283583"/>
      </a:accent1>
      <a:accent2>
        <a:srgbClr val="4B996A"/>
      </a:accent2>
      <a:accent3>
        <a:srgbClr val="D96244"/>
      </a:accent3>
      <a:accent4>
        <a:srgbClr val="E9C604"/>
      </a:accent4>
      <a:accent5>
        <a:srgbClr val="66B5E5"/>
      </a:accent5>
      <a:accent6>
        <a:srgbClr val="E9E2D0"/>
      </a:accent6>
      <a:hlink>
        <a:srgbClr val="000000"/>
      </a:hlink>
      <a:folHlink>
        <a:srgbClr val="000000"/>
      </a:folHlink>
    </a:clrScheme>
    <a:fontScheme name="VELIGO 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VELIGO">
  <a:themeElements>
    <a:clrScheme name="VELIGO PPT">
      <a:dk1>
        <a:sysClr val="windowText" lastClr="000000"/>
      </a:dk1>
      <a:lt1>
        <a:sysClr val="window" lastClr="FFFFFF"/>
      </a:lt1>
      <a:dk2>
        <a:srgbClr val="24303B"/>
      </a:dk2>
      <a:lt2>
        <a:srgbClr val="E9E2D0"/>
      </a:lt2>
      <a:accent1>
        <a:srgbClr val="283583"/>
      </a:accent1>
      <a:accent2>
        <a:srgbClr val="4B996A"/>
      </a:accent2>
      <a:accent3>
        <a:srgbClr val="D96244"/>
      </a:accent3>
      <a:accent4>
        <a:srgbClr val="E9C604"/>
      </a:accent4>
      <a:accent5>
        <a:srgbClr val="66B5E5"/>
      </a:accent5>
      <a:accent6>
        <a:srgbClr val="E9E2D0"/>
      </a:accent6>
      <a:hlink>
        <a:srgbClr val="000000"/>
      </a:hlink>
      <a:folHlink>
        <a:srgbClr val="000000"/>
      </a:folHlink>
    </a:clrScheme>
    <a:fontScheme name="VELIGO 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VELIGO">
  <a:themeElements>
    <a:clrScheme name="VELIGO PPT">
      <a:dk1>
        <a:sysClr val="windowText" lastClr="000000"/>
      </a:dk1>
      <a:lt1>
        <a:sysClr val="window" lastClr="FFFFFF"/>
      </a:lt1>
      <a:dk2>
        <a:srgbClr val="24303B"/>
      </a:dk2>
      <a:lt2>
        <a:srgbClr val="E9E2D0"/>
      </a:lt2>
      <a:accent1>
        <a:srgbClr val="283583"/>
      </a:accent1>
      <a:accent2>
        <a:srgbClr val="4B996A"/>
      </a:accent2>
      <a:accent3>
        <a:srgbClr val="D96244"/>
      </a:accent3>
      <a:accent4>
        <a:srgbClr val="E9C604"/>
      </a:accent4>
      <a:accent5>
        <a:srgbClr val="66B5E5"/>
      </a:accent5>
      <a:accent6>
        <a:srgbClr val="E9E2D0"/>
      </a:accent6>
      <a:hlink>
        <a:srgbClr val="000000"/>
      </a:hlink>
      <a:folHlink>
        <a:srgbClr val="000000"/>
      </a:folHlink>
    </a:clrScheme>
    <a:fontScheme name="VELIGO 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VELIGO">
  <a:themeElements>
    <a:clrScheme name="VELIGO PPT">
      <a:dk1>
        <a:sysClr val="windowText" lastClr="000000"/>
      </a:dk1>
      <a:lt1>
        <a:sysClr val="window" lastClr="FFFFFF"/>
      </a:lt1>
      <a:dk2>
        <a:srgbClr val="24303B"/>
      </a:dk2>
      <a:lt2>
        <a:srgbClr val="E9E2D0"/>
      </a:lt2>
      <a:accent1>
        <a:srgbClr val="283583"/>
      </a:accent1>
      <a:accent2>
        <a:srgbClr val="4B996A"/>
      </a:accent2>
      <a:accent3>
        <a:srgbClr val="D96244"/>
      </a:accent3>
      <a:accent4>
        <a:srgbClr val="E9C604"/>
      </a:accent4>
      <a:accent5>
        <a:srgbClr val="66B5E5"/>
      </a:accent5>
      <a:accent6>
        <a:srgbClr val="E9E2D0"/>
      </a:accent6>
      <a:hlink>
        <a:srgbClr val="000000"/>
      </a:hlink>
      <a:folHlink>
        <a:srgbClr val="000000"/>
      </a:folHlink>
    </a:clrScheme>
    <a:fontScheme name="VELIGO 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VELIGO">
  <a:themeElements>
    <a:clrScheme name="VELIGO PPT">
      <a:dk1>
        <a:sysClr val="windowText" lastClr="000000"/>
      </a:dk1>
      <a:lt1>
        <a:sysClr val="window" lastClr="FFFFFF"/>
      </a:lt1>
      <a:dk2>
        <a:srgbClr val="24303B"/>
      </a:dk2>
      <a:lt2>
        <a:srgbClr val="E9E2D0"/>
      </a:lt2>
      <a:accent1>
        <a:srgbClr val="283583"/>
      </a:accent1>
      <a:accent2>
        <a:srgbClr val="4B996A"/>
      </a:accent2>
      <a:accent3>
        <a:srgbClr val="D96244"/>
      </a:accent3>
      <a:accent4>
        <a:srgbClr val="E9C604"/>
      </a:accent4>
      <a:accent5>
        <a:srgbClr val="66B5E5"/>
      </a:accent5>
      <a:accent6>
        <a:srgbClr val="E9E2D0"/>
      </a:accent6>
      <a:hlink>
        <a:srgbClr val="000000"/>
      </a:hlink>
      <a:folHlink>
        <a:srgbClr val="000000"/>
      </a:folHlink>
    </a:clrScheme>
    <a:fontScheme name="VELIGO 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VELIGO">
  <a:themeElements>
    <a:clrScheme name="VELIGO PPT">
      <a:dk1>
        <a:sysClr val="windowText" lastClr="000000"/>
      </a:dk1>
      <a:lt1>
        <a:sysClr val="window" lastClr="FFFFFF"/>
      </a:lt1>
      <a:dk2>
        <a:srgbClr val="24303B"/>
      </a:dk2>
      <a:lt2>
        <a:srgbClr val="E9E2D0"/>
      </a:lt2>
      <a:accent1>
        <a:srgbClr val="283583"/>
      </a:accent1>
      <a:accent2>
        <a:srgbClr val="4B996A"/>
      </a:accent2>
      <a:accent3>
        <a:srgbClr val="D96244"/>
      </a:accent3>
      <a:accent4>
        <a:srgbClr val="E9C604"/>
      </a:accent4>
      <a:accent5>
        <a:srgbClr val="66B5E5"/>
      </a:accent5>
      <a:accent6>
        <a:srgbClr val="E9E2D0"/>
      </a:accent6>
      <a:hlink>
        <a:srgbClr val="000000"/>
      </a:hlink>
      <a:folHlink>
        <a:srgbClr val="000000"/>
      </a:folHlink>
    </a:clrScheme>
    <a:fontScheme name="VELIGO 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VELIGO">
  <a:themeElements>
    <a:clrScheme name="VELIGO PPT">
      <a:dk1>
        <a:sysClr val="windowText" lastClr="000000"/>
      </a:dk1>
      <a:lt1>
        <a:sysClr val="window" lastClr="FFFFFF"/>
      </a:lt1>
      <a:dk2>
        <a:srgbClr val="24303B"/>
      </a:dk2>
      <a:lt2>
        <a:srgbClr val="E9E2D0"/>
      </a:lt2>
      <a:accent1>
        <a:srgbClr val="283583"/>
      </a:accent1>
      <a:accent2>
        <a:srgbClr val="4B996A"/>
      </a:accent2>
      <a:accent3>
        <a:srgbClr val="D96244"/>
      </a:accent3>
      <a:accent4>
        <a:srgbClr val="E9C604"/>
      </a:accent4>
      <a:accent5>
        <a:srgbClr val="66B5E5"/>
      </a:accent5>
      <a:accent6>
        <a:srgbClr val="E9E2D0"/>
      </a:accent6>
      <a:hlink>
        <a:srgbClr val="000000"/>
      </a:hlink>
      <a:folHlink>
        <a:srgbClr val="000000"/>
      </a:folHlink>
    </a:clrScheme>
    <a:fontScheme name="VELIGO 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6_VELIGO">
  <a:themeElements>
    <a:clrScheme name="VELIGO PPT">
      <a:dk1>
        <a:sysClr val="windowText" lastClr="000000"/>
      </a:dk1>
      <a:lt1>
        <a:sysClr val="window" lastClr="FFFFFF"/>
      </a:lt1>
      <a:dk2>
        <a:srgbClr val="24303B"/>
      </a:dk2>
      <a:lt2>
        <a:srgbClr val="E9E2D0"/>
      </a:lt2>
      <a:accent1>
        <a:srgbClr val="283583"/>
      </a:accent1>
      <a:accent2>
        <a:srgbClr val="4B996A"/>
      </a:accent2>
      <a:accent3>
        <a:srgbClr val="D96244"/>
      </a:accent3>
      <a:accent4>
        <a:srgbClr val="E9C604"/>
      </a:accent4>
      <a:accent5>
        <a:srgbClr val="66B5E5"/>
      </a:accent5>
      <a:accent6>
        <a:srgbClr val="E9E2D0"/>
      </a:accent6>
      <a:hlink>
        <a:srgbClr val="000000"/>
      </a:hlink>
      <a:folHlink>
        <a:srgbClr val="000000"/>
      </a:folHlink>
    </a:clrScheme>
    <a:fontScheme name="VELIGO 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��< ? x m l   v e r s i o n = " 1 . 0 "   e n c o d i n g = " u t f - 1 6 " ? > < C o n t e x t F u n c t i o n s   x m l n s : d 1 = " h t t p : / / w w w . w 3 . o r g / 2 0 0 1 / X M L S c h e m a "   x m l n s : d 2 = " h t t p : / / s c h e m a s . m i c r o s o f t . c o m / 2 0 0 3 / 1 0 / S e r i a l i z a t i o n / A r r a y s "   x m l n s : i = " h t t p : / / w w w . w 3 . o r g / 2 0 0 1 / X M L S c h e m a - i n s t a n c e "   x m l n s = " h t t p : / / s c h e m a s . d a t a c o n t r a c t . o r g / 2 0 0 4 / 0 7 / T o o l s . C o m m a n d s " > < A s s e m b l y V e r s i o n V a l u e > 1 . 0 . 0 . 0 < / A s s e m b l y V e r s i o n V a l u e > < F u n c t i o n s > < d 2 : K e y V a l u e O f s t r i n g F u n c t i o n s _ S t j u 6 q 3 4 > < d 2 : K e y > I n s e r t < / d 2 : K e y > < d 2 : V a l u e > < _ f u n c t i o n s > < F u n c t i o n > < F u n c t i o n N a m e > A p p l y I n t e r i o r C o l o r S c h e m e < / F u n c t i o n N a m e > < T y p e N a m e   i : n i l = " t r u e " / > < _ p a r a m e t e r s / > < / F u n c t i o n > < / _ f u n c t i o n s > < / d 2 : V a l u e > < / d 2 : K e y V a l u e O f s t r i n g F u n c t i o n s _ S t j u 6 q 3 4 > < d 2 : K e y V a l u e O f s t r i n g F u n c t i o n s _ S t j u 6 q 3 4 > < d 2 : K e y > L o a d < / d 2 : K e y > < d 2 : V a l u e > < _ f u n c t i o n s > < F u n c t i o n > < F u n c t i o n N a m e > A p p l y I n t e r i o r C o l o r S c h e m e < / F u n c t i o n N a m e > < T y p e N a m e   i : n i l = " t r u e " / > < _ p a r a m e t e r s / > < / F u n c t i o n > < / _ f u n c t i o n s > < / d 2 : V a l u e > < / d 2 : K e y V a l u e O f s t r i n g F u n c t i o n s _ S t j u 6 q 3 4 > < / F u n c t i o n s > < / C o n t e x t F u n c t i o n s > 
</file>

<file path=customXml/item10.xml>��< ? x m l   v e r s i o n = " 1 . 0 "   e n c o d i n g = " u t f - 1 6 " ? > < C o n t e x t F u n c t i o n s   x m l n s : d 1 = " h t t p : / / w w w . w 3 . o r g / 2 0 0 1 / X M L S c h e m a "   x m l n s : d 2 = " h t t p : / / s c h e m a s . m i c r o s o f t . c o m / 2 0 0 3 / 1 0 / S e r i a l i z a t i o n / A r r a y s "   x m l n s : i = " h t t p : / / w w w . w 3 . o r g / 2 0 0 1 / X M L S c h e m a - i n s t a n c e "   x m l n s = " h t t p : / / s c h e m a s . d a t a c o n t r a c t . o r g / 2 0 0 4 / 0 7 / T o o l s . C o m m a n d s " > < A s s e m b l y V e r s i o n V a l u e > 1 . 0 . 0 . 0 < / A s s e m b l y V e r s i o n V a l u e > < F u n c t i o n s > < d 2 : K e y V a l u e O f s t r i n g F u n c t i o n s _ S t j u 6 q 3 4 > < d 2 : K e y > I n s e r t < / d 2 : K e y > < d 2 : V a l u e > < _ f u n c t i o n s > < F u n c t i o n > < F u n c t i o n N a m e > A p p l y I n t e r i o r C o l o r S c h e m e < / F u n c t i o n N a m e > < T y p e N a m e   i : n i l = " t r u e " / > < _ p a r a m e t e r s / > < / F u n c t i o n > < / _ f u n c t i o n s > < / d 2 : V a l u e > < / d 2 : K e y V a l u e O f s t r i n g F u n c t i o n s _ S t j u 6 q 3 4 > < d 2 : K e y V a l u e O f s t r i n g F u n c t i o n s _ S t j u 6 q 3 4 > < d 2 : K e y > L o a d < / d 2 : K e y > < d 2 : V a l u e > < _ f u n c t i o n s > < F u n c t i o n > < F u n c t i o n N a m e > A p p l y I n t e r i o r C o l o r S c h e m e < / F u n c t i o n N a m e > < T y p e N a m e   i : n i l = " t r u e " / > < _ p a r a m e t e r s / > < / F u n c t i o n > < / _ f u n c t i o n s > < / d 2 : V a l u e > < / d 2 : K e y V a l u e O f s t r i n g F u n c t i o n s _ S t j u 6 q 3 4 > < / F u n c t i o n s > < / C o n t e x t F u n c t i o n s > 
</file>

<file path=customXml/item1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014a15ae-991a-456b-9cd6-2b3da29c2688">
      <UserInfo>
        <DisplayName/>
        <AccountId xsi:nil="true"/>
        <AccountType/>
      </UserInfo>
    </SharedWithUsers>
    <lcf76f155ced4ddcb4097134ff3c332f xmlns="d92d4e5c-c965-4fcb-9286-3248526c2e03">
      <Terms xmlns="http://schemas.microsoft.com/office/infopath/2007/PartnerControls"/>
    </lcf76f155ced4ddcb4097134ff3c332f>
    <TaxCatchAll xmlns="014a15ae-991a-456b-9cd6-2b3da29c2688" xsi:nil="true"/>
  </documentManagement>
</p:properties>
</file>

<file path=customXml/item2.xml>��< ? x m l   v e r s i o n = " 1 . 0 "   e n c o d i n g = " u t f - 1 6 " ? > < C o n t e x t F u n c t i o n s   x m l n s : d 1 = " h t t p : / / w w w . w 3 . o r g / 2 0 0 1 / X M L S c h e m a "   x m l n s : d 2 = " h t t p : / / s c h e m a s . m i c r o s o f t . c o m / 2 0 0 3 / 1 0 / S e r i a l i z a t i o n / A r r a y s "   x m l n s : i = " h t t p : / / w w w . w 3 . o r g / 2 0 0 1 / X M L S c h e m a - i n s t a n c e "   x m l n s = " h t t p : / / s c h e m a s . d a t a c o n t r a c t . o r g / 2 0 0 4 / 0 7 / T o o l s . C o m m a n d s " > < A s s e m b l y V e r s i o n V a l u e > 1 . 0 . 0 . 0 < / A s s e m b l y V e r s i o n V a l u e > < F u n c t i o n s > < d 2 : K e y V a l u e O f s t r i n g F u n c t i o n s _ S t j u 6 q 3 4 > < d 2 : K e y > I n s e r t < / d 2 : K e y > < d 2 : V a l u e > < _ f u n c t i o n s > < F u n c t i o n > < F u n c t i o n N a m e > A p p l y I n t e r i o r C o l o r S c h e m e < / F u n c t i o n N a m e > < T y p e N a m e   i : n i l = " t r u e " / > < _ p a r a m e t e r s / > < / F u n c t i o n > < / _ f u n c t i o n s > < / d 2 : V a l u e > < / d 2 : K e y V a l u e O f s t r i n g F u n c t i o n s _ S t j u 6 q 3 4 > < d 2 : K e y V a l u e O f s t r i n g F u n c t i o n s _ S t j u 6 q 3 4 > < d 2 : K e y > L o a d < / d 2 : K e y > < d 2 : V a l u e > < _ f u n c t i o n s > < F u n c t i o n > < F u n c t i o n N a m e > A p p l y I n t e r i o r C o l o r S c h e m e < / F u n c t i o n N a m e > < T y p e N a m e   i : n i l = " t r u e " / > < _ p a r a m e t e r s / > < / F u n c t i o n > < / _ f u n c t i o n s > < / d 2 : V a l u e > < / d 2 : K e y V a l u e O f s t r i n g F u n c t i o n s _ S t j u 6 q 3 4 > < / F u n c t i o n s > < / C o n t e x t F u n c t i o n s > 
</file>

<file path=customXml/item3.xml>��< ? x m l   v e r s i o n = " 1 . 0 "   e n c o d i n g = " u t f - 1 6 " ? > < C o n t e x t F u n c t i o n s   x m l n s : d 1 = " h t t p : / / w w w . w 3 . o r g / 2 0 0 1 / X M L S c h e m a "   x m l n s : d 2 = " h t t p : / / s c h e m a s . m i c r o s o f t . c o m / 2 0 0 3 / 1 0 / S e r i a l i z a t i o n / A r r a y s "   x m l n s : i = " h t t p : / / w w w . w 3 . o r g / 2 0 0 1 / X M L S c h e m a - i n s t a n c e "   x m l n s = " h t t p : / / s c h e m a s . d a t a c o n t r a c t . o r g / 2 0 0 4 / 0 7 / T o o l s . C o m m a n d s " > < A s s e m b l y V e r s i o n V a l u e > 1 . 0 . 0 . 0 < / A s s e m b l y V e r s i o n V a l u e > < F u n c t i o n s > < d 2 : K e y V a l u e O f s t r i n g F u n c t i o n s _ S t j u 6 q 3 4 > < d 2 : K e y > I n s e r t < / d 2 : K e y > < d 2 : V a l u e > < _ f u n c t i o n s > < F u n c t i o n > < F u n c t i o n N a m e > A p p l y I n t e r i o r C o l o r S c h e m e < / F u n c t i o n N a m e > < T y p e N a m e   i : n i l = " t r u e " / > < _ p a r a m e t e r s / > < / F u n c t i o n > < / _ f u n c t i o n s > < / d 2 : V a l u e > < / d 2 : K e y V a l u e O f s t r i n g F u n c t i o n s _ S t j u 6 q 3 4 > < d 2 : K e y V a l u e O f s t r i n g F u n c t i o n s _ S t j u 6 q 3 4 > < d 2 : K e y > L o a d < / d 2 : K e y > < d 2 : V a l u e > < _ f u n c t i o n s > < F u n c t i o n > < F u n c t i o n N a m e > A p p l y I n t e r i o r C o l o r S c h e m e < / F u n c t i o n N a m e > < T y p e N a m e   i : n i l = " t r u e " / > < _ p a r a m e t e r s / > < / F u n c t i o n > < / _ f u n c t i o n s > < / d 2 : V a l u e > < / d 2 : K e y V a l u e O f s t r i n g F u n c t i o n s _ S t j u 6 q 3 4 > < / F u n c t i o n s > < / C o n t e x t F u n c t i o n s > 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10940DD741A64D87A69AAB67923CF1" ma:contentTypeVersion="19" ma:contentTypeDescription="Crée un document." ma:contentTypeScope="" ma:versionID="d6151255bd8ea9aa695647849d2b4a16">
  <xsd:schema xmlns:xsd="http://www.w3.org/2001/XMLSchema" xmlns:xs="http://www.w3.org/2001/XMLSchema" xmlns:p="http://schemas.microsoft.com/office/2006/metadata/properties" xmlns:ns2="d92d4e5c-c965-4fcb-9286-3248526c2e03" xmlns:ns3="014a15ae-991a-456b-9cd6-2b3da29c2688" targetNamespace="http://schemas.microsoft.com/office/2006/metadata/properties" ma:root="true" ma:fieldsID="57deb913741c52d2bb7bb395e3ec7f6b" ns2:_="" ns3:_="">
    <xsd:import namespace="d92d4e5c-c965-4fcb-9286-3248526c2e03"/>
    <xsd:import namespace="014a15ae-991a-456b-9cd6-2b3da29c26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2d4e5c-c965-4fcb-9286-3248526c2e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63e13a61-b2c7-4246-b1e6-f08b241a42b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4a15ae-991a-456b-9cd6-2b3da29c268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a80e3c9-2de8-4284-9be5-c8ce40ee3d1b}" ma:internalName="TaxCatchAll" ma:showField="CatchAllData" ma:web="014a15ae-991a-456b-9cd6-2b3da29c268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��< ? x m l   v e r s i o n = " 1 . 0 "   e n c o d i n g = " u t f - 1 6 " ? > < C o n t e x t F u n c t i o n s   x m l n s : d 1 = " h t t p : / / w w w . w 3 . o r g / 2 0 0 1 / X M L S c h e m a "   x m l n s : d 2 = " h t t p : / / s c h e m a s . m i c r o s o f t . c o m / 2 0 0 3 / 1 0 / S e r i a l i z a t i o n / A r r a y s "   x m l n s : i = " h t t p : / / w w w . w 3 . o r g / 2 0 0 1 / X M L S c h e m a - i n s t a n c e "   x m l n s = " h t t p : / / s c h e m a s . d a t a c o n t r a c t . o r g / 2 0 0 4 / 0 7 / T o o l s . C o m m a n d s " > < A s s e m b l y V e r s i o n V a l u e > 1 . 0 . 0 . 0 < / A s s e m b l y V e r s i o n V a l u e > < F u n c t i o n s > < d 2 : K e y V a l u e O f s t r i n g F u n c t i o n s _ S t j u 6 q 3 4 > < d 2 : K e y > I n s e r t < / d 2 : K e y > < d 2 : V a l u e > < _ f u n c t i o n s > < F u n c t i o n > < F u n c t i o n N a m e > A p p l y I n t e r i o r C o l o r S c h e m e < / F u n c t i o n N a m e > < T y p e N a m e   i : n i l = " t r u e " / > < _ p a r a m e t e r s / > < / F u n c t i o n > < / _ f u n c t i o n s > < / d 2 : V a l u e > < / d 2 : K e y V a l u e O f s t r i n g F u n c t i o n s _ S t j u 6 q 3 4 > < d 2 : K e y V a l u e O f s t r i n g F u n c t i o n s _ S t j u 6 q 3 4 > < d 2 : K e y > L o a d < / d 2 : K e y > < d 2 : V a l u e > < _ f u n c t i o n s > < F u n c t i o n > < F u n c t i o n N a m e > A p p l y I n t e r i o r C o l o r S c h e m e < / F u n c t i o n N a m e > < T y p e N a m e   i : n i l = " t r u e " / > < _ p a r a m e t e r s / > < / F u n c t i o n > < / _ f u n c t i o n s > < / d 2 : V a l u e > < / d 2 : K e y V a l u e O f s t r i n g F u n c t i o n s _ S t j u 6 q 3 4 > < / F u n c t i o n s > < / C o n t e x t F u n c t i o n s > 
</file>

<file path=customXml/item7.xml>��< ? x m l   v e r s i o n = " 1 . 0 "   e n c o d i n g = " u t f - 1 6 " ? > < C o n t e x t F u n c t i o n s   x m l n s : d 1 = " h t t p : / / w w w . w 3 . o r g / 2 0 0 1 / X M L S c h e m a "   x m l n s : d 2 = " h t t p : / / s c h e m a s . m i c r o s o f t . c o m / 2 0 0 3 / 1 0 / S e r i a l i z a t i o n / A r r a y s "   x m l n s : i = " h t t p : / / w w w . w 3 . o r g / 2 0 0 1 / X M L S c h e m a - i n s t a n c e "   x m l n s = " h t t p : / / s c h e m a s . d a t a c o n t r a c t . o r g / 2 0 0 4 / 0 7 / T o o l s . C o m m a n d s " > < A s s e m b l y V e r s i o n V a l u e > 1 . 0 . 0 . 0 < / A s s e m b l y V e r s i o n V a l u e > < F u n c t i o n s > < d 2 : K e y V a l u e O f s t r i n g F u n c t i o n s _ S t j u 6 q 3 4 > < d 2 : K e y > I n s e r t < / d 2 : K e y > < d 2 : V a l u e > < _ f u n c t i o n s > < F u n c t i o n > < F u n c t i o n N a m e > A p p l y I n t e r i o r C o l o r S c h e m e < / F u n c t i o n N a m e > < T y p e N a m e   i : n i l = " t r u e " / > < _ p a r a m e t e r s / > < / F u n c t i o n > < / _ f u n c t i o n s > < / d 2 : V a l u e > < / d 2 : K e y V a l u e O f s t r i n g F u n c t i o n s _ S t j u 6 q 3 4 > < d 2 : K e y V a l u e O f s t r i n g F u n c t i o n s _ S t j u 6 q 3 4 > < d 2 : K e y > L o a d < / d 2 : K e y > < d 2 : V a l u e > < _ f u n c t i o n s > < F u n c t i o n > < F u n c t i o n N a m e > A p p l y I n t e r i o r C o l o r S c h e m e < / F u n c t i o n N a m e > < T y p e N a m e   i : n i l = " t r u e " / > < _ p a r a m e t e r s / > < / F u n c t i o n > < / _ f u n c t i o n s > < / d 2 : V a l u e > < / d 2 : K e y V a l u e O f s t r i n g F u n c t i o n s _ S t j u 6 q 3 4 > < / F u n c t i o n s > < / C o n t e x t F u n c t i o n s > 
</file>

<file path=customXml/item8.xml>��< ? x m l   v e r s i o n = " 1 . 0 "   e n c o d i n g = " u t f - 1 6 " ? > < C o n t e x t F u n c t i o n s   x m l n s : d 1 = " h t t p : / / w w w . w 3 . o r g / 2 0 0 1 / X M L S c h e m a "   x m l n s : d 2 = " h t t p : / / s c h e m a s . m i c r o s o f t . c o m / 2 0 0 3 / 1 0 / S e r i a l i z a t i o n / A r r a y s "   x m l n s : i = " h t t p : / / w w w . w 3 . o r g / 2 0 0 1 / X M L S c h e m a - i n s t a n c e "   x m l n s = " h t t p : / / s c h e m a s . d a t a c o n t r a c t . o r g / 2 0 0 4 / 0 7 / T o o l s . C o m m a n d s " > < A s s e m b l y V e r s i o n V a l u e > 1 . 0 . 0 . 0 < / A s s e m b l y V e r s i o n V a l u e > < F u n c t i o n s > < d 2 : K e y V a l u e O f s t r i n g F u n c t i o n s _ S t j u 6 q 3 4 > < d 2 : K e y > I n s e r t < / d 2 : K e y > < d 2 : V a l u e > < _ f u n c t i o n s > < F u n c t i o n > < F u n c t i o n N a m e > A p p l y I n t e r i o r C o l o r S c h e m e < / F u n c t i o n N a m e > < T y p e N a m e   i : n i l = " t r u e " / > < _ p a r a m e t e r s / > < / F u n c t i o n > < / _ f u n c t i o n s > < / d 2 : V a l u e > < / d 2 : K e y V a l u e O f s t r i n g F u n c t i o n s _ S t j u 6 q 3 4 > < d 2 : K e y V a l u e O f s t r i n g F u n c t i o n s _ S t j u 6 q 3 4 > < d 2 : K e y > L o a d < / d 2 : K e y > < d 2 : V a l u e > < _ f u n c t i o n s > < F u n c t i o n > < F u n c t i o n N a m e > A p p l y I n t e r i o r C o l o r S c h e m e < / F u n c t i o n N a m e > < T y p e N a m e   i : n i l = " t r u e " / > < _ p a r a m e t e r s / > < / F u n c t i o n > < / _ f u n c t i o n s > < / d 2 : V a l u e > < / d 2 : K e y V a l u e O f s t r i n g F u n c t i o n s _ S t j u 6 q 3 4 > < / F u n c t i o n s > < / C o n t e x t F u n c t i o n s > 
</file>

<file path=customXml/item9.xml>��< ? x m l   v e r s i o n = " 1 . 0 "   e n c o d i n g = " u t f - 1 6 " ? > < C o n t e x t F u n c t i o n s   x m l n s : d 1 = " h t t p : / / w w w . w 3 . o r g / 2 0 0 1 / X M L S c h e m a "   x m l n s : d 2 = " h t t p : / / s c h e m a s . m i c r o s o f t . c o m / 2 0 0 3 / 1 0 / S e r i a l i z a t i o n / A r r a y s "   x m l n s : i = " h t t p : / / w w w . w 3 . o r g / 2 0 0 1 / X M L S c h e m a - i n s t a n c e "   x m l n s = " h t t p : / / s c h e m a s . d a t a c o n t r a c t . o r g / 2 0 0 4 / 0 7 / T o o l s . C o m m a n d s " > < A s s e m b l y V e r s i o n V a l u e > 1 . 0 . 0 . 0 < / A s s e m b l y V e r s i o n V a l u e > < F u n c t i o n s > < d 2 : K e y V a l u e O f s t r i n g F u n c t i o n s _ S t j u 6 q 3 4 > < d 2 : K e y > I n s e r t < / d 2 : K e y > < d 2 : V a l u e > < _ f u n c t i o n s > < F u n c t i o n > < F u n c t i o n N a m e > A p p l y I n t e r i o r C o l o r S c h e m e < / F u n c t i o n N a m e > < T y p e N a m e   i : n i l = " t r u e " / > < _ p a r a m e t e r s / > < / F u n c t i o n > < / _ f u n c t i o n s > < / d 2 : V a l u e > < / d 2 : K e y V a l u e O f s t r i n g F u n c t i o n s _ S t j u 6 q 3 4 > < d 2 : K e y V a l u e O f s t r i n g F u n c t i o n s _ S t j u 6 q 3 4 > < d 2 : K e y > L o a d < / d 2 : K e y > < d 2 : V a l u e > < _ f u n c t i o n s > < F u n c t i o n > < F u n c t i o n N a m e > A p p l y I n t e r i o r C o l o r S c h e m e < / F u n c t i o n N a m e > < T y p e N a m e   i : n i l = " t r u e " / > < _ p a r a m e t e r s / > < / F u n c t i o n > < / _ f u n c t i o n s > < / d 2 : V a l u e > < / d 2 : K e y V a l u e O f s t r i n g F u n c t i o n s _ S t j u 6 q 3 4 > < / F u n c t i o n s > < / C o n t e x t F u n c t i o n s > 
</file>

<file path=customXml/itemProps1.xml><?xml version="1.0" encoding="utf-8"?>
<ds:datastoreItem xmlns:ds="http://schemas.openxmlformats.org/officeDocument/2006/customXml" ds:itemID="{3EDBCE5B-BC99-4E73-8F41-2FDDDFAE3D6B}">
  <ds:schemaRefs>
    <ds:schemaRef ds:uri="http://www.w3.org/2001/XMLSchema"/>
    <ds:schemaRef ds:uri="http://schemas.microsoft.com/2003/10/Serialization/Arrays"/>
    <ds:schemaRef ds:uri="http://schemas.datacontract.org/2004/07/Tools.Commands"/>
  </ds:schemaRefs>
</ds:datastoreItem>
</file>

<file path=customXml/itemProps10.xml><?xml version="1.0" encoding="utf-8"?>
<ds:datastoreItem xmlns:ds="http://schemas.openxmlformats.org/officeDocument/2006/customXml" ds:itemID="{7F17FF1D-E38B-48F5-9CD5-D4A53AA5600D}">
  <ds:schemaRefs>
    <ds:schemaRef ds:uri="http://www.w3.org/2001/XMLSchema"/>
    <ds:schemaRef ds:uri="http://schemas.microsoft.com/2003/10/Serialization/Arrays"/>
    <ds:schemaRef ds:uri="http://schemas.datacontract.org/2004/07/Tools.Commands"/>
  </ds:schemaRefs>
</ds:datastoreItem>
</file>

<file path=customXml/itemProps11.xml><?xml version="1.0" encoding="utf-8"?>
<ds:datastoreItem xmlns:ds="http://schemas.openxmlformats.org/officeDocument/2006/customXml" ds:itemID="{A0D7F43C-94A9-49EC-B7C3-DF9908000092}">
  <ds:schemaRefs>
    <ds:schemaRef ds:uri="014a15ae-991a-456b-9cd6-2b3da29c268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d92d4e5c-c965-4fcb-9286-3248526c2e03"/>
    <ds:schemaRef ds:uri="http://schemas.microsoft.com/office/2006/metadata/properties"/>
    <ds:schemaRef ds:uri="http://www.w3.org/XML/1998/namespace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5C94F931-CA18-4289-BF1B-821DA82836DA}">
  <ds:schemaRefs>
    <ds:schemaRef ds:uri="http://www.w3.org/2001/XMLSchema"/>
    <ds:schemaRef ds:uri="http://schemas.microsoft.com/2003/10/Serialization/Arrays"/>
    <ds:schemaRef ds:uri="http://schemas.datacontract.org/2004/07/Tools.Commands"/>
  </ds:schemaRefs>
</ds:datastoreItem>
</file>

<file path=customXml/itemProps3.xml><?xml version="1.0" encoding="utf-8"?>
<ds:datastoreItem xmlns:ds="http://schemas.openxmlformats.org/officeDocument/2006/customXml" ds:itemID="{7B9C87B1-E514-4C3A-99EA-1DE6386C69CF}">
  <ds:schemaRefs>
    <ds:schemaRef ds:uri="http://www.w3.org/2001/XMLSchema"/>
    <ds:schemaRef ds:uri="http://schemas.microsoft.com/2003/10/Serialization/Arrays"/>
    <ds:schemaRef ds:uri="http://schemas.datacontract.org/2004/07/Tools.Commands"/>
  </ds:schemaRefs>
</ds:datastoreItem>
</file>

<file path=customXml/itemProps4.xml><?xml version="1.0" encoding="utf-8"?>
<ds:datastoreItem xmlns:ds="http://schemas.openxmlformats.org/officeDocument/2006/customXml" ds:itemID="{2E755712-FCB2-4705-AEF0-1C53876FC2C6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716B25EC-B382-4D46-B66C-7FE0DC4859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92d4e5c-c965-4fcb-9286-3248526c2e03"/>
    <ds:schemaRef ds:uri="014a15ae-991a-456b-9cd6-2b3da29c26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.xml><?xml version="1.0" encoding="utf-8"?>
<ds:datastoreItem xmlns:ds="http://schemas.openxmlformats.org/officeDocument/2006/customXml" ds:itemID="{2FD45CBE-D1DC-40BC-A2B5-FA63100F16FF}">
  <ds:schemaRefs>
    <ds:schemaRef ds:uri="http://www.w3.org/2001/XMLSchema"/>
    <ds:schemaRef ds:uri="http://schemas.microsoft.com/2003/10/Serialization/Arrays"/>
    <ds:schemaRef ds:uri="http://schemas.datacontract.org/2004/07/Tools.Commands"/>
  </ds:schemaRefs>
</ds:datastoreItem>
</file>

<file path=customXml/itemProps7.xml><?xml version="1.0" encoding="utf-8"?>
<ds:datastoreItem xmlns:ds="http://schemas.openxmlformats.org/officeDocument/2006/customXml" ds:itemID="{1542D31A-9313-45C7-B284-33FCA498BF5B}">
  <ds:schemaRefs>
    <ds:schemaRef ds:uri="http://www.w3.org/2001/XMLSchema"/>
    <ds:schemaRef ds:uri="http://schemas.microsoft.com/2003/10/Serialization/Arrays"/>
    <ds:schemaRef ds:uri="http://schemas.datacontract.org/2004/07/Tools.Commands"/>
  </ds:schemaRefs>
</ds:datastoreItem>
</file>

<file path=customXml/itemProps8.xml><?xml version="1.0" encoding="utf-8"?>
<ds:datastoreItem xmlns:ds="http://schemas.openxmlformats.org/officeDocument/2006/customXml" ds:itemID="{8EC8F1CB-E672-4932-9F4C-799FD87ECC40}">
  <ds:schemaRefs>
    <ds:schemaRef ds:uri="http://www.w3.org/2001/XMLSchema"/>
    <ds:schemaRef ds:uri="http://schemas.microsoft.com/2003/10/Serialization/Arrays"/>
    <ds:schemaRef ds:uri="http://schemas.datacontract.org/2004/07/Tools.Commands"/>
  </ds:schemaRefs>
</ds:datastoreItem>
</file>

<file path=customXml/itemProps9.xml><?xml version="1.0" encoding="utf-8"?>
<ds:datastoreItem xmlns:ds="http://schemas.openxmlformats.org/officeDocument/2006/customXml" ds:itemID="{398BD709-8DD6-4601-B368-709B06E2C8F7}">
  <ds:schemaRefs>
    <ds:schemaRef ds:uri="http://www.w3.org/2001/XMLSchema"/>
    <ds:schemaRef ds:uri="http://schemas.microsoft.com/2003/10/Serialization/Arrays"/>
    <ds:schemaRef ds:uri="http://schemas.datacontract.org/2004/07/Tools.Comman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28061</TotalTime>
  <Words>949</Words>
  <Application>Microsoft Office PowerPoint</Application>
  <PresentationFormat>Grand écran</PresentationFormat>
  <Paragraphs>123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12</vt:i4>
      </vt:variant>
      <vt:variant>
        <vt:lpstr>Titres des diapositives</vt:lpstr>
      </vt:variant>
      <vt:variant>
        <vt:i4>14</vt:i4>
      </vt:variant>
    </vt:vector>
  </HeadingPairs>
  <TitlesOfParts>
    <vt:vector size="33" baseType="lpstr">
      <vt:lpstr>Arial</vt:lpstr>
      <vt:lpstr>Arial Black</vt:lpstr>
      <vt:lpstr>Avenir Next</vt:lpstr>
      <vt:lpstr>Calibri</vt:lpstr>
      <vt:lpstr>Calibri Light</vt:lpstr>
      <vt:lpstr>Courier New</vt:lpstr>
      <vt:lpstr>Wingdings</vt:lpstr>
      <vt:lpstr>Thème Office</vt:lpstr>
      <vt:lpstr>VELIGO</vt:lpstr>
      <vt:lpstr>1_VELIGO</vt:lpstr>
      <vt:lpstr>2_VELIGO</vt:lpstr>
      <vt:lpstr>3_VELIGO</vt:lpstr>
      <vt:lpstr>4_VELIGO</vt:lpstr>
      <vt:lpstr>5_VELIGO</vt:lpstr>
      <vt:lpstr>7_VELIGO</vt:lpstr>
      <vt:lpstr>6_VELIGO</vt:lpstr>
      <vt:lpstr>9_VELIGO</vt:lpstr>
      <vt:lpstr>10_VELIGO</vt:lpstr>
      <vt:lpstr>8_VELIGO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La Poste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ROBIN Juliette [EXT]</dc:creator>
  <cp:lastModifiedBy>ROBIN Juliette</cp:lastModifiedBy>
  <cp:revision>912</cp:revision>
  <dcterms:created xsi:type="dcterms:W3CDTF">2022-09-21T19:12:03Z</dcterms:created>
  <dcterms:modified xsi:type="dcterms:W3CDTF">2026-03-12T18:25:02Z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0x0101001110940DD741A64D87A69AAB67923CF1</vt:lpwstr>
  </property>
  <property fmtid="{D5CDD505-2E9C-101B-9397-08002B2CF9AE}" pid="3" name="MediaServiceImageTags">
    <vt:lpwstr/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</Properties>
</file>